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56" r:id="rId4"/>
    <p:sldId id="262" r:id="rId5"/>
    <p:sldId id="258"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2115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CB7B7E0-0F46-4441-9B04-17FE8EFC6EFA}" type="slidenum">
              <a:rPr lang="en-US" altLang="en-US"/>
              <a:pPr/>
              <a:t>‹#›</a:t>
            </a:fld>
            <a:endParaRPr lang="en-US" alt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2017</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802.15-17-0212-00-007a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March 2017</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15.7m Closing Report March 2017</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March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Company Intel</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a:solidFill>
                  <a:schemeClr val="tx2"/>
                </a:solidFill>
              </a:rPr>
              <a:t>FAX</a:t>
            </a:r>
            <a:r>
              <a:rPr lang="en-US" altLang="en-US" sz="1600" dirty="0" smtClean="0">
                <a:solidFill>
                  <a:schemeClr val="tx2"/>
                </a:solidFill>
              </a:rPr>
              <a:t>:, </a:t>
            </a:r>
            <a:r>
              <a:rPr lang="en-US" altLang="en-US" sz="1600" dirty="0" err="1" smtClean="0">
                <a:solidFill>
                  <a:schemeClr val="tx2"/>
                </a:solidFill>
              </a:rPr>
              <a:t>E-Mail:richard.d.Roberts@intel.com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2</a:t>
            </a:fld>
            <a:endParaRPr lang="en-US" altLang="en-US"/>
          </a:p>
        </p:txBody>
      </p:sp>
      <p:sp>
        <p:nvSpPr>
          <p:cNvPr id="5" name="TextBox 4"/>
          <p:cNvSpPr txBox="1"/>
          <p:nvPr/>
        </p:nvSpPr>
        <p:spPr>
          <a:xfrm>
            <a:off x="457200" y="681335"/>
            <a:ext cx="8133958" cy="461665"/>
          </a:xfrm>
          <a:prstGeom prst="rect">
            <a:avLst/>
          </a:prstGeom>
          <a:noFill/>
        </p:spPr>
        <p:txBody>
          <a:bodyPr wrap="none" rtlCol="0">
            <a:spAutoFit/>
          </a:bodyPr>
          <a:lstStyle/>
          <a:p>
            <a:r>
              <a:rPr lang="en-US" sz="2400" u="sng" dirty="0" smtClean="0"/>
              <a:t>TG7m is conducting a task group letter ballot review of draft D1</a:t>
            </a:r>
            <a:endParaRPr lang="en-US" sz="2400" u="sng" dirty="0"/>
          </a:p>
        </p:txBody>
      </p:sp>
      <p:sp>
        <p:nvSpPr>
          <p:cNvPr id="6" name="TextBox 5"/>
          <p:cNvSpPr txBox="1"/>
          <p:nvPr/>
        </p:nvSpPr>
        <p:spPr>
          <a:xfrm>
            <a:off x="228600" y="1278553"/>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Draft D1 was issued at the end of October.</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comment period closed prior to the January meeting.</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There were 826 technical comments submitted and 251 editorial comments.</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2/3 of the comments were resolved in January and it was planned to resolve the rest in March.</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However, due to travel problems, no delegates for </a:t>
            </a:r>
            <a:r>
              <a:rPr lang="en-US" sz="2400" dirty="0" err="1" smtClean="0"/>
              <a:t>Kookmin</a:t>
            </a:r>
            <a:r>
              <a:rPr lang="en-US" sz="2400" dirty="0" smtClean="0"/>
              <a:t> or SNUST could attend the March meeting, so the committee to decided to skip those comments and carry them over to draft D2.</a:t>
            </a:r>
            <a:endParaRPr lang="en-US" sz="2400" dirty="0"/>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94942" y="681335"/>
            <a:ext cx="6906058" cy="461665"/>
          </a:xfrm>
          <a:prstGeom prst="rect">
            <a:avLst/>
          </a:prstGeom>
          <a:noFill/>
        </p:spPr>
        <p:txBody>
          <a:bodyPr wrap="none" rtlCol="0">
            <a:spAutoFit/>
          </a:bodyPr>
          <a:lstStyle/>
          <a:p>
            <a:r>
              <a:rPr lang="en-US" sz="2400" u="sng" dirty="0" smtClean="0"/>
              <a:t>Status of OCC comments at the end of March Meeting</a:t>
            </a:r>
            <a:endParaRPr lang="en-US" sz="2400" u="sng" dirty="0"/>
          </a:p>
        </p:txBody>
      </p:sp>
      <p:sp>
        <p:nvSpPr>
          <p:cNvPr id="3" name="TextBox 2"/>
          <p:cNvSpPr txBox="1"/>
          <p:nvPr/>
        </p:nvSpPr>
        <p:spPr>
          <a:xfrm>
            <a:off x="228600" y="1278553"/>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At the end of the January meeting we had completed draft D1 comment resolution through Clause 13 (PHY IV specifications) and had just started on Clause 14 (PHY V specification).</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During the March meeting we completed the remaining draft D1 comments and skipped all draft D1 comments in clauses 14 (PHY V) and 15 (PHY VI) associated with </a:t>
            </a:r>
            <a:r>
              <a:rPr lang="en-US" sz="2400" dirty="0" err="1" smtClean="0"/>
              <a:t>Kookmin</a:t>
            </a:r>
            <a:r>
              <a:rPr lang="en-US" sz="2400" dirty="0" smtClean="0"/>
              <a:t> and SNUST.  Those skipped comments will be carried over to draft D2 since the text in clause 14 and 15 is substantially unchanged.</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All other D1 comments that are unresolved or awaiting input are </a:t>
            </a:r>
            <a:r>
              <a:rPr lang="en-US" sz="2400" dirty="0" smtClean="0"/>
              <a:t>not rejected </a:t>
            </a:r>
            <a:r>
              <a:rPr lang="en-US" sz="2400" dirty="0" smtClean="0"/>
              <a:t>and will have to be resubmitted against draft D2.  This is due to extensive text re-organization.</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882717" y="681335"/>
            <a:ext cx="7346883" cy="461665"/>
          </a:xfrm>
          <a:prstGeom prst="rect">
            <a:avLst/>
          </a:prstGeom>
          <a:noFill/>
        </p:spPr>
        <p:txBody>
          <a:bodyPr wrap="none" rtlCol="0">
            <a:spAutoFit/>
          </a:bodyPr>
          <a:lstStyle/>
          <a:p>
            <a:r>
              <a:rPr lang="en-US" sz="2400" u="sng" dirty="0" smtClean="0"/>
              <a:t>Status of </a:t>
            </a:r>
            <a:r>
              <a:rPr lang="en-US" sz="2400" u="sng" dirty="0" err="1" smtClean="0"/>
              <a:t>LiFi</a:t>
            </a:r>
            <a:r>
              <a:rPr lang="en-US" sz="2400" u="sng" dirty="0" smtClean="0"/>
              <a:t> comments/text at the end of March Meeting</a:t>
            </a:r>
            <a:endParaRPr lang="en-US" sz="2400" u="sng" dirty="0"/>
          </a:p>
        </p:txBody>
      </p:sp>
      <p:sp>
        <p:nvSpPr>
          <p:cNvPr id="3" name="TextBox 2"/>
          <p:cNvSpPr txBox="1"/>
          <p:nvPr/>
        </p:nvSpPr>
        <p:spPr>
          <a:xfrm>
            <a:off x="228600" y="1278553"/>
            <a:ext cx="8763000" cy="2308324"/>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All </a:t>
            </a:r>
            <a:r>
              <a:rPr lang="en-US" sz="2400" dirty="0" err="1" smtClean="0"/>
              <a:t>LiFi</a:t>
            </a:r>
            <a:r>
              <a:rPr lang="en-US" sz="2400" dirty="0" smtClean="0"/>
              <a:t> draft D1 comments were skipped and all </a:t>
            </a:r>
            <a:r>
              <a:rPr lang="en-US" sz="2400" dirty="0" err="1" smtClean="0"/>
              <a:t>LiFi</a:t>
            </a:r>
            <a:r>
              <a:rPr lang="en-US" sz="2400" dirty="0" smtClean="0"/>
              <a:t> text remained unedited; however, it is still in the text in its draft D1 form.</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a:t>
            </a:r>
            <a:r>
              <a:rPr lang="en-US" sz="2400" dirty="0" err="1" smtClean="0"/>
              <a:t>LiFi</a:t>
            </a:r>
            <a:r>
              <a:rPr lang="en-US" sz="2400" dirty="0" smtClean="0"/>
              <a:t> text will remain in draft D2 in its draft D1 form through the May meeting, after which it will be removed.</a:t>
            </a:r>
          </a:p>
        </p:txBody>
      </p:sp>
    </p:spTree>
    <p:extLst>
      <p:ext uri="{BB962C8B-B14F-4D97-AF65-F5344CB8AC3E}">
        <p14:creationId xmlns:p14="http://schemas.microsoft.com/office/powerpoint/2010/main" val="3920158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3124200" y="681335"/>
            <a:ext cx="2971800" cy="461665"/>
          </a:xfrm>
          <a:prstGeom prst="rect">
            <a:avLst/>
          </a:prstGeom>
        </p:spPr>
        <p:txBody>
          <a:bodyPr wrap="square">
            <a:spAutoFit/>
          </a:bodyPr>
          <a:lstStyle/>
          <a:p>
            <a:r>
              <a:rPr lang="en-US" sz="2400" u="sng" dirty="0" smtClean="0"/>
              <a:t>Plan for May meeting</a:t>
            </a:r>
          </a:p>
        </p:txBody>
      </p:sp>
      <p:sp>
        <p:nvSpPr>
          <p:cNvPr id="7" name="TextBox 6"/>
          <p:cNvSpPr txBox="1"/>
          <p:nvPr/>
        </p:nvSpPr>
        <p:spPr>
          <a:xfrm>
            <a:off x="762000" y="1273076"/>
            <a:ext cx="7696200" cy="2308324"/>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April 1</a:t>
            </a:r>
            <a:r>
              <a:rPr lang="en-US" sz="2400" baseline="30000" dirty="0" smtClean="0"/>
              <a:t>st</a:t>
            </a:r>
            <a:r>
              <a:rPr lang="en-US" sz="2400" dirty="0"/>
              <a:t> </a:t>
            </a:r>
            <a:r>
              <a:rPr lang="en-US" sz="2400" dirty="0" smtClean="0"/>
              <a:t>: Publish draft D2 for review and comment.</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Deadline for comments on draft D2 is May 1</a:t>
            </a:r>
            <a:r>
              <a:rPr lang="en-US" sz="2400" baseline="30000" dirty="0" smtClean="0"/>
              <a:t>st</a:t>
            </a:r>
            <a:r>
              <a:rPr lang="en-US" sz="2400" dirty="0" smtClean="0"/>
              <a:t>, 2017.</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Comments against D2 should include recommendations on which </a:t>
            </a:r>
            <a:r>
              <a:rPr lang="en-US" sz="2400" dirty="0" err="1" smtClean="0"/>
              <a:t>LiFi</a:t>
            </a:r>
            <a:r>
              <a:rPr lang="en-US" sz="2400" dirty="0" smtClean="0"/>
              <a:t> relevant text should be removed.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2514600" y="681335"/>
            <a:ext cx="4114800" cy="461665"/>
          </a:xfrm>
          <a:prstGeom prst="rect">
            <a:avLst/>
          </a:prstGeom>
        </p:spPr>
        <p:txBody>
          <a:bodyPr wrap="square">
            <a:spAutoFit/>
          </a:bodyPr>
          <a:lstStyle/>
          <a:p>
            <a:r>
              <a:rPr lang="en-US" sz="2400" u="sng" dirty="0" smtClean="0"/>
              <a:t>Schedule and Timeline Review</a:t>
            </a:r>
          </a:p>
        </p:txBody>
      </p:sp>
      <p:sp>
        <p:nvSpPr>
          <p:cNvPr id="7" name="TextBox 6"/>
          <p:cNvSpPr txBox="1"/>
          <p:nvPr/>
        </p:nvSpPr>
        <p:spPr>
          <a:xfrm>
            <a:off x="228600" y="1219200"/>
            <a:ext cx="8534400" cy="4893647"/>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Draft D3 will be published near the end of May (say May 31</a:t>
            </a:r>
            <a:r>
              <a:rPr lang="en-US" sz="2400" baseline="30000" dirty="0" smtClean="0"/>
              <a:t>st</a:t>
            </a:r>
            <a:r>
              <a:rPr lang="en-US" sz="2400" dirty="0" smtClean="0"/>
              <a:t> ).</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Committee has two choices to make at the end of May meeting:</a:t>
            </a:r>
          </a:p>
          <a:p>
            <a:endParaRPr lang="en-US" sz="2400" dirty="0"/>
          </a:p>
          <a:p>
            <a:pPr marL="914400" lvl="1" indent="-457200">
              <a:buFont typeface="+mj-lt"/>
              <a:buAutoNum type="arabicPeriod"/>
            </a:pPr>
            <a:r>
              <a:rPr lang="en-US" sz="2400" dirty="0" smtClean="0"/>
              <a:t>Go to WG letter ballot in June with draft D3 (current schedule baseline)</a:t>
            </a:r>
          </a:p>
          <a:p>
            <a:pPr marL="914400" lvl="1" indent="-457200">
              <a:buFont typeface="+mj-lt"/>
              <a:buAutoNum type="arabicPeriod"/>
            </a:pPr>
            <a:endParaRPr lang="en-US" sz="2400" dirty="0"/>
          </a:p>
          <a:p>
            <a:pPr marL="914400" lvl="1" indent="-457200">
              <a:buFont typeface="+mj-lt"/>
              <a:buAutoNum type="arabicPeriod"/>
            </a:pPr>
            <a:r>
              <a:rPr lang="en-US" sz="2400" dirty="0" smtClean="0"/>
              <a:t>Have another round of TG review resulting in a draft D4 that goes to WG letter ballot in August (2 month schedule slip)</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Of great influence is the quality of the text and comment resolution that does into draft D3; that is, does the committee feel draft D3 is of sufficient quality.</a:t>
            </a:r>
          </a:p>
        </p:txBody>
      </p:sp>
    </p:spTree>
    <p:extLst>
      <p:ext uri="{BB962C8B-B14F-4D97-AF65-F5344CB8AC3E}">
        <p14:creationId xmlns:p14="http://schemas.microsoft.com/office/powerpoint/2010/main" val="5059022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52</TotalTime>
  <Words>573</Words>
  <Application>Microsoft Office PowerPoint</Application>
  <PresentationFormat>On-screen Show (4:3)</PresentationFormat>
  <Paragraphs>78</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13</cp:revision>
  <cp:lastPrinted>1998-02-10T13:28:06Z</cp:lastPrinted>
  <dcterms:created xsi:type="dcterms:W3CDTF">2017-03-15T20:51:50Z</dcterms:created>
  <dcterms:modified xsi:type="dcterms:W3CDTF">2017-03-15T21:44:48Z</dcterms:modified>
</cp:coreProperties>
</file>