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60" r:id="rId3"/>
    <p:sldId id="261" r:id="rId4"/>
    <p:sldId id="262" r:id="rId5"/>
    <p:sldId id="263" r:id="rId6"/>
    <p:sldId id="264" r:id="rId7"/>
    <p:sldId id="265" r:id="rId8"/>
    <p:sldId id="267" r:id="rId9"/>
    <p:sldId id="268" r:id="rId10"/>
    <p:sldId id="266"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71" autoAdjust="0"/>
  </p:normalViewPr>
  <p:slideViewPr>
    <p:cSldViewPr>
      <p:cViewPr>
        <p:scale>
          <a:sx n="90" d="100"/>
          <a:sy n="90" d="100"/>
        </p:scale>
        <p:origin x="-72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‹Nr.›</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‹Nr.›</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‹Nr.›</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‹Nr.›</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‹Nr.›</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March 2017</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‹Nr.›</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‹Nr.›</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‹Nr.›</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‹Nr.›</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smtClean="0"/>
              <a:t>Titelmasterformat durch Klicken bearbeiten</a:t>
            </a:r>
            <a:endParaRPr lang="de-DE" dirty="0"/>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‹Nr.›</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‹Nr.›</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March 2017</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‹Nr.›</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802.15-17-0211-01-lpwa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March 2017</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[Candidate IEEE Standards and Technologies for IG Report]</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[15 March, 2017]</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[List of candidate technologies for IG Report]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[Discussion within IG LPWA]</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Candidate Technologies (cont.)</a:t>
            </a:r>
          </a:p>
        </p:txBody>
      </p:sp>
      <p:sp>
        <p:nvSpPr>
          <p:cNvPr id="3" name="Inhaltsplatzhalter 2"/>
          <p:cNvSpPr>
            <a:spLocks noGrp="1"/>
          </p:cNvSpPr>
          <p:nvPr>
            <p:ph idx="1"/>
          </p:nvPr>
        </p:nvSpPr>
        <p:spPr/>
        <p:txBody>
          <a:bodyPr/>
          <a:lstStyle/>
          <a:p>
            <a:r>
              <a:rPr lang="en-US" sz="2400" dirty="0" smtClean="0"/>
              <a:t>Authentication and Encryption</a:t>
            </a:r>
          </a:p>
          <a:p>
            <a:pPr lvl="1"/>
            <a:r>
              <a:rPr lang="en-US" sz="2000" dirty="0" smtClean="0"/>
              <a:t>Symmetric Keys</a:t>
            </a:r>
          </a:p>
          <a:p>
            <a:pPr lvl="1"/>
            <a:r>
              <a:rPr lang="en-US" sz="2000" dirty="0" smtClean="0"/>
              <a:t>Public Key</a:t>
            </a:r>
          </a:p>
          <a:p>
            <a:pPr lvl="1"/>
            <a:r>
              <a:rPr lang="en-US" sz="2000" dirty="0" smtClean="0"/>
              <a:t>Algorithms (AES-128, AES-256, Elliptic Curves)</a:t>
            </a:r>
          </a:p>
          <a:p>
            <a:pPr lvl="1"/>
            <a:r>
              <a:rPr lang="en-US" sz="2000" dirty="0" smtClean="0"/>
              <a:t>Privacy Protection Algorithms (MAC encryption)-&gt;documents available on Mentor</a:t>
            </a:r>
          </a:p>
          <a:p>
            <a:endParaRPr lang="en-US" sz="2400" dirty="0" smtClean="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23355610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Candidate IEEE Standards and Technologies for IG Report</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smtClean="0"/>
              <a:t>March 2017</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Motivation</a:t>
            </a:r>
            <a:endParaRPr lang="en-US" dirty="0"/>
          </a:p>
        </p:txBody>
      </p:sp>
      <p:sp>
        <p:nvSpPr>
          <p:cNvPr id="3" name="Inhaltsplatzhalter 2"/>
          <p:cNvSpPr>
            <a:spLocks noGrp="1"/>
          </p:cNvSpPr>
          <p:nvPr>
            <p:ph idx="1"/>
          </p:nvPr>
        </p:nvSpPr>
        <p:spPr/>
        <p:txBody>
          <a:bodyPr/>
          <a:lstStyle/>
          <a:p>
            <a:r>
              <a:rPr lang="en-US" sz="2400" dirty="0" smtClean="0"/>
              <a:t>This documents lists a set of candidate IEEE standards and technologies that may be of interest for LPWAN</a:t>
            </a:r>
          </a:p>
          <a:p>
            <a:endParaRPr lang="en-US" sz="2400" dirty="0"/>
          </a:p>
          <a:p>
            <a:r>
              <a:rPr lang="en-US" sz="2400" dirty="0" smtClean="0"/>
              <a:t>The IEEE standards and technologies will be evaluated wrt. the use-cases defined in document 15-16/770r4 </a:t>
            </a:r>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a:t>
            </a:fld>
            <a:endParaRPr lang="en-US" altLang="en-US"/>
          </a:p>
        </p:txBody>
      </p:sp>
    </p:spTree>
    <p:extLst>
      <p:ext uri="{BB962C8B-B14F-4D97-AF65-F5344CB8AC3E}">
        <p14:creationId xmlns:p14="http://schemas.microsoft.com/office/powerpoint/2010/main" val="42847851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Candidate IEEE Standards</a:t>
            </a:r>
            <a:endParaRPr lang="en-US" dirty="0"/>
          </a:p>
        </p:txBody>
      </p:sp>
      <p:sp>
        <p:nvSpPr>
          <p:cNvPr id="3" name="Inhaltsplatzhalter 2"/>
          <p:cNvSpPr>
            <a:spLocks noGrp="1"/>
          </p:cNvSpPr>
          <p:nvPr>
            <p:ph idx="1"/>
          </p:nvPr>
        </p:nvSpPr>
        <p:spPr/>
        <p:txBody>
          <a:bodyPr/>
          <a:lstStyle/>
          <a:p>
            <a:r>
              <a:rPr lang="en-US" sz="2400" dirty="0" smtClean="0"/>
              <a:t>IEEE 802.11ah</a:t>
            </a:r>
          </a:p>
          <a:p>
            <a:r>
              <a:rPr lang="en-US" sz="2400" dirty="0" smtClean="0"/>
              <a:t>IEEE 802.15.4g</a:t>
            </a:r>
          </a:p>
          <a:p>
            <a:r>
              <a:rPr lang="en-US" sz="2400" dirty="0" smtClean="0"/>
              <a:t>IEEE 802.15.4k</a:t>
            </a:r>
            <a:endParaRPr lang="en-US" sz="2400" dirty="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4</a:t>
            </a:fld>
            <a:endParaRPr lang="en-US" altLang="en-US"/>
          </a:p>
        </p:txBody>
      </p:sp>
    </p:spTree>
    <p:extLst>
      <p:ext uri="{BB962C8B-B14F-4D97-AF65-F5344CB8AC3E}">
        <p14:creationId xmlns:p14="http://schemas.microsoft.com/office/powerpoint/2010/main" val="5817183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Candidate Technologies</a:t>
            </a:r>
            <a:endParaRPr lang="en-US" dirty="0"/>
          </a:p>
        </p:txBody>
      </p:sp>
      <p:sp>
        <p:nvSpPr>
          <p:cNvPr id="3" name="Inhaltsplatzhalter 2"/>
          <p:cNvSpPr>
            <a:spLocks noGrp="1"/>
          </p:cNvSpPr>
          <p:nvPr>
            <p:ph idx="1"/>
          </p:nvPr>
        </p:nvSpPr>
        <p:spPr/>
        <p:txBody>
          <a:bodyPr/>
          <a:lstStyle/>
          <a:p>
            <a:r>
              <a:rPr lang="en-US" sz="2400" dirty="0" smtClean="0"/>
              <a:t>Modulation</a:t>
            </a:r>
          </a:p>
          <a:p>
            <a:pPr lvl="1"/>
            <a:r>
              <a:rPr lang="en-US" sz="2000" dirty="0" smtClean="0"/>
              <a:t>OFDM (Orthogonal Frequency Division Multiple Access)</a:t>
            </a:r>
          </a:p>
          <a:p>
            <a:pPr lvl="1"/>
            <a:r>
              <a:rPr lang="en-US" sz="2000" dirty="0" smtClean="0"/>
              <a:t>CDMA (Code Division Multiple Access)</a:t>
            </a:r>
          </a:p>
          <a:p>
            <a:pPr lvl="1"/>
            <a:r>
              <a:rPr lang="en-US" sz="2000" dirty="0" smtClean="0"/>
              <a:t>DSSS (Direct Sequence Spread Spectrum) with single sequence</a:t>
            </a:r>
          </a:p>
          <a:p>
            <a:pPr lvl="1"/>
            <a:r>
              <a:rPr lang="en-US" sz="2000" dirty="0" smtClean="0"/>
              <a:t>Frequency Chirp Spread Spectrum</a:t>
            </a:r>
          </a:p>
          <a:p>
            <a:pPr lvl="1"/>
            <a:r>
              <a:rPr lang="en-US" sz="2000" dirty="0" smtClean="0"/>
              <a:t>Frequency Hopping Spread Spectrum</a:t>
            </a:r>
          </a:p>
          <a:p>
            <a:pPr lvl="1"/>
            <a:r>
              <a:rPr lang="en-US" sz="2000" dirty="0" smtClean="0"/>
              <a:t>Narrowband modulation w/ frequency synchronizations (e.g. FSK, M-FSK, BPSK, MSK, QAM, ...)</a:t>
            </a:r>
          </a:p>
          <a:p>
            <a:pPr lvl="1"/>
            <a:r>
              <a:rPr lang="en-US" sz="2000" dirty="0"/>
              <a:t>Narrowband modulation </a:t>
            </a:r>
            <a:r>
              <a:rPr lang="en-US" sz="2000" dirty="0" smtClean="0"/>
              <a:t>w/o </a:t>
            </a:r>
            <a:r>
              <a:rPr lang="en-US" sz="2000" dirty="0"/>
              <a:t>frequency </a:t>
            </a:r>
            <a:r>
              <a:rPr lang="en-US" sz="2000" dirty="0" smtClean="0"/>
              <a:t>synchronizations</a:t>
            </a:r>
          </a:p>
          <a:p>
            <a:pPr lvl="1"/>
            <a:endParaRPr lang="en-US" sz="20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5</a:t>
            </a:fld>
            <a:endParaRPr lang="en-US" altLang="en-US"/>
          </a:p>
        </p:txBody>
      </p:sp>
    </p:spTree>
    <p:extLst>
      <p:ext uri="{BB962C8B-B14F-4D97-AF65-F5344CB8AC3E}">
        <p14:creationId xmlns:p14="http://schemas.microsoft.com/office/powerpoint/2010/main" val="28751768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Candidate </a:t>
            </a:r>
            <a:r>
              <a:rPr lang="en-US" dirty="0" smtClean="0"/>
              <a:t>Technologies (cont.)</a:t>
            </a:r>
            <a:endParaRPr lang="en-US" dirty="0"/>
          </a:p>
        </p:txBody>
      </p:sp>
      <p:sp>
        <p:nvSpPr>
          <p:cNvPr id="3" name="Inhaltsplatzhalter 2"/>
          <p:cNvSpPr>
            <a:spLocks noGrp="1"/>
          </p:cNvSpPr>
          <p:nvPr>
            <p:ph idx="1"/>
          </p:nvPr>
        </p:nvSpPr>
        <p:spPr/>
        <p:txBody>
          <a:bodyPr/>
          <a:lstStyle/>
          <a:p>
            <a:r>
              <a:rPr lang="en-US" sz="2400" dirty="0" smtClean="0"/>
              <a:t>Forward Error Correction (FEC)</a:t>
            </a:r>
          </a:p>
          <a:p>
            <a:pPr lvl="1"/>
            <a:r>
              <a:rPr lang="en-US" sz="2000" dirty="0" smtClean="0"/>
              <a:t>No FEC</a:t>
            </a:r>
          </a:p>
          <a:p>
            <a:pPr lvl="1"/>
            <a:r>
              <a:rPr lang="en-US" sz="2000" dirty="0" smtClean="0"/>
              <a:t>Reed Solomon / BCH</a:t>
            </a:r>
          </a:p>
          <a:p>
            <a:pPr lvl="1"/>
            <a:r>
              <a:rPr lang="en-US" sz="2000" dirty="0" smtClean="0"/>
              <a:t>Convolutional Codes</a:t>
            </a:r>
          </a:p>
          <a:p>
            <a:pPr lvl="1"/>
            <a:r>
              <a:rPr lang="en-US" sz="2000" dirty="0" smtClean="0"/>
              <a:t>Turbo Codes</a:t>
            </a:r>
          </a:p>
          <a:p>
            <a:pPr lvl="1"/>
            <a:r>
              <a:rPr lang="en-US" sz="2000" dirty="0" smtClean="0"/>
              <a:t>LDPC Codes</a:t>
            </a:r>
          </a:p>
          <a:p>
            <a:pPr lvl="1"/>
            <a:r>
              <a:rPr lang="en-US" sz="2000" dirty="0" smtClean="0"/>
              <a:t>Polar Codes</a:t>
            </a:r>
          </a:p>
          <a:p>
            <a:pPr lvl="1"/>
            <a:endParaRPr lang="en-US" sz="20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6</a:t>
            </a:fld>
            <a:endParaRPr lang="en-US" altLang="en-US"/>
          </a:p>
        </p:txBody>
      </p:sp>
    </p:spTree>
    <p:extLst>
      <p:ext uri="{BB962C8B-B14F-4D97-AF65-F5344CB8AC3E}">
        <p14:creationId xmlns:p14="http://schemas.microsoft.com/office/powerpoint/2010/main" val="19080565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Candidate Technologies (cont.)</a:t>
            </a:r>
          </a:p>
        </p:txBody>
      </p:sp>
      <p:sp>
        <p:nvSpPr>
          <p:cNvPr id="3" name="Inhaltsplatzhalter 2"/>
          <p:cNvSpPr>
            <a:spLocks noGrp="1"/>
          </p:cNvSpPr>
          <p:nvPr>
            <p:ph idx="1"/>
          </p:nvPr>
        </p:nvSpPr>
        <p:spPr/>
        <p:txBody>
          <a:bodyPr/>
          <a:lstStyle/>
          <a:p>
            <a:r>
              <a:rPr lang="en-US" sz="2400" dirty="0" smtClean="0"/>
              <a:t>MAC</a:t>
            </a:r>
          </a:p>
          <a:p>
            <a:pPr lvl="1"/>
            <a:r>
              <a:rPr lang="en-US" sz="2000" dirty="0" smtClean="0"/>
              <a:t>ALOHA</a:t>
            </a:r>
          </a:p>
          <a:p>
            <a:pPr lvl="1"/>
            <a:r>
              <a:rPr lang="en-US" sz="2000" dirty="0" smtClean="0"/>
              <a:t>Slotted ALOHA</a:t>
            </a:r>
          </a:p>
          <a:p>
            <a:pPr lvl="1"/>
            <a:r>
              <a:rPr lang="en-US" sz="2000" dirty="0" smtClean="0"/>
              <a:t>CSMA</a:t>
            </a:r>
          </a:p>
          <a:p>
            <a:pPr lvl="1"/>
            <a:r>
              <a:rPr lang="en-US" sz="2000" dirty="0" smtClean="0"/>
              <a:t>CSMA/CA</a:t>
            </a:r>
          </a:p>
          <a:p>
            <a:pPr lvl="1"/>
            <a:r>
              <a:rPr lang="en-US" sz="2000" dirty="0" smtClean="0"/>
              <a:t>Coordinated network with super-frame structure</a:t>
            </a:r>
          </a:p>
          <a:p>
            <a:pPr lvl="1"/>
            <a:endParaRPr lang="en-US" sz="2000" dirty="0" smtClean="0"/>
          </a:p>
          <a:p>
            <a:pPr lvl="1"/>
            <a:endParaRPr lang="en-US" sz="20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7</a:t>
            </a:fld>
            <a:endParaRPr lang="en-US" altLang="en-US"/>
          </a:p>
        </p:txBody>
      </p:sp>
    </p:spTree>
    <p:extLst>
      <p:ext uri="{BB962C8B-B14F-4D97-AF65-F5344CB8AC3E}">
        <p14:creationId xmlns:p14="http://schemas.microsoft.com/office/powerpoint/2010/main" val="34863588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Candidate Technologies (cont.)</a:t>
            </a:r>
          </a:p>
        </p:txBody>
      </p:sp>
      <p:sp>
        <p:nvSpPr>
          <p:cNvPr id="3" name="Inhaltsplatzhalter 2"/>
          <p:cNvSpPr>
            <a:spLocks noGrp="1"/>
          </p:cNvSpPr>
          <p:nvPr>
            <p:ph idx="1"/>
          </p:nvPr>
        </p:nvSpPr>
        <p:spPr/>
        <p:txBody>
          <a:bodyPr/>
          <a:lstStyle/>
          <a:p>
            <a:r>
              <a:rPr lang="en-US" sz="2400" dirty="0" smtClean="0"/>
              <a:t>Network topologies</a:t>
            </a:r>
          </a:p>
          <a:p>
            <a:pPr lvl="1"/>
            <a:r>
              <a:rPr lang="en-US" sz="2000" dirty="0" smtClean="0"/>
              <a:t>Star (Single-Hop)</a:t>
            </a:r>
          </a:p>
          <a:p>
            <a:pPr lvl="1"/>
            <a:r>
              <a:rPr lang="en-US" sz="2000" dirty="0" smtClean="0"/>
              <a:t>Extended Star (e.g. Multi-Hop, Two-Hop)</a:t>
            </a:r>
          </a:p>
          <a:p>
            <a:pPr lvl="1"/>
            <a:r>
              <a:rPr lang="en-US" sz="2000" dirty="0" smtClean="0"/>
              <a:t>Device to device communication</a:t>
            </a:r>
          </a:p>
          <a:p>
            <a:pPr lvl="1"/>
            <a:endParaRPr lang="en-US" sz="2000" dirty="0" smtClean="0"/>
          </a:p>
          <a:p>
            <a:pPr lvl="1"/>
            <a:endParaRPr lang="en-US" sz="2000" dirty="0" smtClean="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Tree>
    <p:extLst>
      <p:ext uri="{BB962C8B-B14F-4D97-AF65-F5344CB8AC3E}">
        <p14:creationId xmlns:p14="http://schemas.microsoft.com/office/powerpoint/2010/main" val="150102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Candidate Technologies (cont.)</a:t>
            </a:r>
          </a:p>
        </p:txBody>
      </p:sp>
      <p:sp>
        <p:nvSpPr>
          <p:cNvPr id="3" name="Inhaltsplatzhalter 2"/>
          <p:cNvSpPr>
            <a:spLocks noGrp="1"/>
          </p:cNvSpPr>
          <p:nvPr>
            <p:ph idx="1"/>
          </p:nvPr>
        </p:nvSpPr>
        <p:spPr/>
        <p:txBody>
          <a:bodyPr/>
          <a:lstStyle/>
          <a:p>
            <a:r>
              <a:rPr lang="en-US" sz="2400" dirty="0" smtClean="0"/>
              <a:t>IP Connectivity</a:t>
            </a:r>
          </a:p>
          <a:p>
            <a:pPr lvl="1"/>
            <a:r>
              <a:rPr lang="en-US" sz="2000" dirty="0" smtClean="0"/>
              <a:t>Static context header compression (SCHC), includes IPv6, UDP and </a:t>
            </a:r>
            <a:r>
              <a:rPr lang="en-US" sz="2000" dirty="0" err="1" smtClean="0"/>
              <a:t>CoAP</a:t>
            </a:r>
            <a:r>
              <a:rPr lang="en-US" sz="2000" dirty="0" smtClean="0"/>
              <a:t>, available on IETF LPWAN working group</a:t>
            </a:r>
          </a:p>
          <a:p>
            <a:pPr lvl="1"/>
            <a:endParaRPr lang="en-US" sz="2000" dirty="0"/>
          </a:p>
          <a:p>
            <a:r>
              <a:rPr lang="en-US" sz="2400" dirty="0" smtClean="0"/>
              <a:t>Transparent</a:t>
            </a:r>
          </a:p>
          <a:p>
            <a:pPr lvl="1"/>
            <a:endParaRPr lang="en-US" sz="16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370875647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357</Words>
  <Application>Microsoft Office PowerPoint</Application>
  <PresentationFormat>Bildschirmpräsentation (4:3)</PresentationFormat>
  <Paragraphs>93</Paragraphs>
  <Slides>10</Slides>
  <Notes>0</Notes>
  <HiddenSlides>0</HiddenSlides>
  <MMClips>0</MMClips>
  <ScaleCrop>false</ScaleCrop>
  <HeadingPairs>
    <vt:vector size="4" baseType="variant">
      <vt:variant>
        <vt:lpstr>Design</vt:lpstr>
      </vt:variant>
      <vt:variant>
        <vt:i4>1</vt:i4>
      </vt:variant>
      <vt:variant>
        <vt:lpstr>Folientitel</vt:lpstr>
      </vt:variant>
      <vt:variant>
        <vt:i4>10</vt:i4>
      </vt:variant>
    </vt:vector>
  </HeadingPairs>
  <TitlesOfParts>
    <vt:vector size="11" baseType="lpstr">
      <vt:lpstr>IEEE-P802_15_Rbt</vt:lpstr>
      <vt:lpstr>PowerPoint-Präsentation</vt:lpstr>
      <vt:lpstr>Candidate IEEE Standards and Technologies for IG Report</vt:lpstr>
      <vt:lpstr>Motivation</vt:lpstr>
      <vt:lpstr>Candidate IEEE Standards</vt:lpstr>
      <vt:lpstr>Candidate Technologies</vt:lpstr>
      <vt:lpstr>Candidate Technologies (cont.)</vt:lpstr>
      <vt:lpstr>Candidate Technologies (cont.)</vt:lpstr>
      <vt:lpstr>Candidate Technologies (cont.)</vt:lpstr>
      <vt:lpstr>Candidate Technologies (cont.)</vt:lpstr>
      <vt:lpstr>Candidate Technologies (cont.)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143</cp:revision>
  <cp:lastPrinted>1998-02-10T13:28:06Z</cp:lastPrinted>
  <dcterms:created xsi:type="dcterms:W3CDTF">2017-03-12T21:31:02Z</dcterms:created>
  <dcterms:modified xsi:type="dcterms:W3CDTF">2017-03-16T15:15:02Z</dcterms:modified>
</cp:coreProperties>
</file>