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2" r:id="rId5"/>
    <p:sldId id="275" r:id="rId6"/>
    <p:sldId id="276" r:id="rId7"/>
    <p:sldId id="273" r:id="rId8"/>
    <p:sldId id="277" r:id="rId9"/>
    <p:sldId id="281" r:id="rId10"/>
    <p:sldId id="279"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70"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March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March 2017</a:t>
            </a:r>
            <a:endParaRPr lang="en-US" altLang="ja-JP" dirty="0"/>
          </a:p>
        </p:txBody>
      </p:sp>
    </p:spTree>
    <p:extLst>
      <p:ext uri="{BB962C8B-B14F-4D97-AF65-F5344CB8AC3E}">
        <p14:creationId xmlns:p14="http://schemas.microsoft.com/office/powerpoint/2010/main" xmlns=""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(Koden TI &amp;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15-17-0173-03-004s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March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[16 March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Koden</a:t>
            </a:r>
            <a:r>
              <a:rPr lang="en-US" altLang="ja-JP" sz="1600" dirty="0" smtClean="0">
                <a:solidFill>
                  <a:schemeClr val="tx2"/>
                </a:solidFill>
                <a:ea typeface="ＭＳ Ｐゴシック" charset="-128"/>
              </a:rPr>
              <a:t> TI &amp; Muroran IT]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[Muroran, Hokkaido JAPAN]</a:t>
            </a:r>
            <a:endParaRPr lang="en-US" altLang="ja-JP" sz="1600" dirty="0">
              <a:solidFill>
                <a:schemeClr val="tx2"/>
              </a:solidFill>
              <a:ea typeface="ＭＳ Ｐゴシック" charset="-128"/>
            </a:endParaRPr>
          </a:p>
          <a:p>
            <a:pPr>
              <a:defRPr/>
            </a:pPr>
            <a:r>
              <a:rPr lang="en-US" altLang="ja-JP" sz="1600" dirty="0" smtClean="0">
                <a:solidFill>
                  <a:schemeClr val="tx2"/>
                </a:solidFill>
                <a:ea typeface="ＭＳ Ｐゴシック" charset="-128"/>
              </a:rPr>
              <a:t>Voice[], </a:t>
            </a:r>
            <a:r>
              <a:rPr lang="en-US" altLang="ja-JP" sz="1600" dirty="0">
                <a:solidFill>
                  <a:schemeClr val="tx2"/>
                </a:solidFill>
                <a:ea typeface="ＭＳ Ｐゴシック" charset="-128"/>
              </a:rPr>
              <a:t>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March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80520"/>
          </a:xfrm>
        </p:spPr>
        <p:txBody>
          <a:bodyPr/>
          <a:lstStyle/>
          <a:p>
            <a:pPr marL="0" indent="0">
              <a:buNone/>
            </a:pPr>
            <a:r>
              <a:rPr lang="en-GB" altLang="ja-JP" sz="2000" b="1" dirty="0" smtClean="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smtClean="0"/>
              <a:t>TG4s requests that 802.15 WG approve the formation of a Ballot Resolution Committee (BRC) for the WG balloting of the P802.15.4s-D02 with the following membership: </a:t>
            </a:r>
            <a:r>
              <a:rPr lang="en-US" altLang="en-US" sz="2000" i="1" dirty="0" smtClean="0"/>
              <a:t>Shoichi Kitazawa, Hidetoshi </a:t>
            </a:r>
            <a:r>
              <a:rPr lang="en-US" altLang="en-US" sz="2000" i="1" dirty="0" smtClean="0"/>
              <a:t>Yokota</a:t>
            </a:r>
            <a:r>
              <a:rPr lang="en-US" altLang="en-US" sz="2000" i="1" dirty="0" smtClean="0"/>
              <a:t> </a:t>
            </a:r>
            <a:r>
              <a:rPr lang="en-US" altLang="en-US" sz="2000" i="1" dirty="0" smtClean="0"/>
              <a:t>and Chris Calvert</a:t>
            </a:r>
            <a:r>
              <a:rPr lang="en-US" altLang="ja-JP" sz="2000" i="1" dirty="0" smtClean="0"/>
              <a:t>. </a:t>
            </a:r>
            <a:r>
              <a:rPr lang="en-US" altLang="ja-JP" sz="2000" i="1" dirty="0" smtClean="0"/>
              <a:t>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a:t>
            </a:r>
            <a:r>
              <a:rPr lang="en-US" altLang="en-US" sz="2000" i="1" dirty="0" smtClean="0"/>
              <a:t>Hidetoshi Yokota</a:t>
            </a:r>
            <a:r>
              <a:rPr lang="en-US" altLang="ja-JP" sz="2000" dirty="0" smtClean="0">
                <a:latin typeface="+mn-ea"/>
              </a:rPr>
              <a:t> </a:t>
            </a:r>
            <a:r>
              <a:rPr lang="en-US" altLang="ja-JP" sz="2000" dirty="0" smtClean="0">
                <a:latin typeface="+mn-ea"/>
              </a:rPr>
              <a:t>		</a:t>
            </a:r>
            <a:r>
              <a:rPr lang="en-US" altLang="en-US" sz="2000" dirty="0" smtClean="0">
                <a:latin typeface="+mn-ea"/>
              </a:rPr>
              <a:t>Seconded by: </a:t>
            </a:r>
            <a:r>
              <a:rPr lang="en-US" altLang="en-US" sz="2000" i="1" dirty="0" smtClean="0"/>
              <a:t>Chris Calvert</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1800" dirty="0" smtClean="0">
                <a:latin typeface="Times New Roman" panose="02020603050405020304" pitchFamily="18" charset="0"/>
              </a:rPr>
              <a:t>Motion carries by unanimous consent</a:t>
            </a:r>
            <a:endParaRPr lang="en-US" altLang="en-US" sz="18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March 2017</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March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a:t>
            </a:r>
            <a:r>
              <a:rPr lang="en-US" altLang="ja-JP" dirty="0" smtClean="0">
                <a:ea typeface="ＭＳ Ｐゴシック" charset="-128"/>
              </a:rPr>
              <a:t>Kitazawa</a:t>
            </a:r>
            <a:endParaRPr lang="en-US" altLang="ja-JP"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77" name="プレゼンテーション" showAsIcon="1" r:id="rId4" imgW="914400" imgH="857250" progId="">
              <p:embed/>
            </p:oleObj>
          </a:graphicData>
        </a:graphic>
      </p:graphicFrame>
    </p:spTree>
    <p:extLst>
      <p:ext uri="{BB962C8B-B14F-4D97-AF65-F5344CB8AC3E}">
        <p14:creationId xmlns:p14="http://schemas.microsoft.com/office/powerpoint/2010/main" xmlns=""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3795609884"/>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br>
                        <a:rPr kumimoji="1" lang="en-US" altLang="ja-JP" baseline="0" dirty="0" smtClean="0"/>
                      </a:br>
                      <a:r>
                        <a:rPr kumimoji="1" lang="en-US" altLang="ja-JP" baseline="0" dirty="0" smtClean="0"/>
                        <a:t>Kensington (4F)</a:t>
                      </a: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Regency E (3F)</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ATL meeting </a:t>
            </a:r>
            <a:r>
              <a:rPr lang="en-US" altLang="ja-JP" sz="2400" dirty="0"/>
              <a:t>minutes</a:t>
            </a:r>
          </a:p>
          <a:p>
            <a:pPr>
              <a:lnSpc>
                <a:spcPct val="80000"/>
              </a:lnSpc>
            </a:pPr>
            <a:r>
              <a:rPr lang="en-US" altLang="ja-JP" sz="2400" dirty="0" smtClean="0"/>
              <a:t>Review of D02</a:t>
            </a:r>
          </a:p>
          <a:p>
            <a:pPr>
              <a:lnSpc>
                <a:spcPct val="80000"/>
              </a:lnSpc>
            </a:pPr>
            <a:r>
              <a:rPr lang="en-US" altLang="ja-JP" sz="2400" dirty="0" smtClean="0"/>
              <a:t>Preparation of comment resolution and formation of BRC</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January 2017 Meeting Minutes (15-17-069r0)</a:t>
            </a:r>
          </a:p>
          <a:p>
            <a:r>
              <a:rPr lang="en-US" altLang="ja-JP" sz="2400" dirty="0" smtClean="0"/>
              <a:t>TG4s Opening information for March 2017 (15-17-173r3)</a:t>
            </a:r>
          </a:p>
          <a:p>
            <a:r>
              <a:rPr lang="en-US" altLang="ja-JP" sz="2400" dirty="0" smtClean="0"/>
              <a:t>Timeline of TG4s (</a:t>
            </a:r>
            <a:r>
              <a:rPr lang="en-US" altLang="ja-JP" sz="2400" dirty="0" smtClean="0"/>
              <a:t>15-14-559-r4)</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smtClean="0"/>
              <a:t>Initial Sponsor </a:t>
            </a:r>
            <a:r>
              <a:rPr lang="en-US" altLang="ja-JP" sz="2400" dirty="0"/>
              <a:t>Ballot	</a:t>
            </a:r>
            <a:r>
              <a:rPr lang="en-US" altLang="ja-JP" sz="2400" dirty="0" smtClean="0"/>
              <a:t>July </a:t>
            </a:r>
            <a:r>
              <a:rPr lang="en-US" altLang="ja-JP" sz="2400" dirty="0"/>
              <a:t>2017</a:t>
            </a:r>
          </a:p>
          <a:p>
            <a:r>
              <a:rPr lang="de-DE" altLang="ja-JP" sz="2400" dirty="0"/>
              <a:t>Submission to RevCom	</a:t>
            </a:r>
            <a:r>
              <a:rPr lang="en-US" altLang="ja-JP" sz="2400" dirty="0" smtClean="0"/>
              <a:t>December</a:t>
            </a:r>
            <a:r>
              <a:rPr lang="ja-JP" altLang="en-US" sz="2400" dirty="0" smtClean="0"/>
              <a:t> </a:t>
            </a:r>
            <a:r>
              <a:rPr lang="de-DE" altLang="ja-JP" sz="2400" dirty="0" smtClean="0"/>
              <a:t>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395536" y="1916832"/>
          <a:ext cx="8276289" cy="3864538"/>
        </p:xfrm>
        <a:graphic>
          <a:graphicData uri="http://schemas.openxmlformats.org/drawingml/2006/table">
            <a:tbl>
              <a:tblPr/>
              <a:tblGrid>
                <a:gridCol w="289434"/>
                <a:gridCol w="1356937"/>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2668"/>
                <a:gridCol w="282668"/>
                <a:gridCol w="282668"/>
                <a:gridCol w="2826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bl>
          </a:graphicData>
        </a:graphic>
      </p:graphicFrame>
      <p:cxnSp>
        <p:nvCxnSpPr>
          <p:cNvPr id="9" name="直線コネクタ 8"/>
          <p:cNvCxnSpPr/>
          <p:nvPr/>
        </p:nvCxnSpPr>
        <p:spPr bwMode="auto">
          <a:xfrm>
            <a:off x="6516216"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smtClean="0"/>
              <a:t>Comment resolution of LB137 and going to </a:t>
            </a:r>
            <a:r>
              <a:rPr lang="en-US" altLang="ja-JP" sz="2800" dirty="0" err="1" smtClean="0"/>
              <a:t>Recirc</a:t>
            </a:r>
            <a:r>
              <a:rPr lang="en-US" altLang="ja-JP" sz="2800" dirty="0" smtClean="0"/>
              <a:t>. LB </a:t>
            </a:r>
          </a:p>
          <a:p>
            <a:r>
              <a:rPr lang="en-GB" altLang="en-US" sz="2800" dirty="0" smtClean="0"/>
              <a:t>BRC Call times</a:t>
            </a:r>
          </a:p>
          <a:p>
            <a:pPr lvl="1"/>
            <a:r>
              <a:rPr lang="en-US" altLang="ja-JP" sz="2400" dirty="0" smtClean="0"/>
              <a:t>Day: Announce by the reflector </a:t>
            </a:r>
          </a:p>
          <a:p>
            <a:pPr lvl="1"/>
            <a:r>
              <a:rPr lang="en-US" altLang="ja-JP" sz="2400" dirty="0" smtClean="0"/>
              <a:t>Time: Tue 22:00 ET / Wed 11:00 JST </a:t>
            </a:r>
          </a:p>
          <a:p>
            <a:r>
              <a:rPr lang="en-US" altLang="ja-JP" sz="2800" dirty="0" smtClean="0"/>
              <a:t>May meeting</a:t>
            </a:r>
          </a:p>
          <a:p>
            <a:pPr lvl="1"/>
            <a:r>
              <a:rPr lang="en-US" altLang="ja-JP" sz="2400" dirty="0" smtClean="0"/>
              <a:t>4 meeting slots </a:t>
            </a:r>
          </a:p>
          <a:p>
            <a:pPr lvl="1"/>
            <a:r>
              <a:rPr lang="en-US" altLang="ja-JP" sz="2400" dirty="0" smtClean="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March 2017</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2177</TotalTime>
  <Words>486</Words>
  <Application>Microsoft Office PowerPoint</Application>
  <PresentationFormat>画面に合わせる (4:3)</PresentationFormat>
  <Paragraphs>139</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IEEE-P802_15</vt:lpstr>
      <vt:lpstr>プレゼンテーション</vt:lpstr>
      <vt:lpstr>スライド 1</vt:lpstr>
      <vt:lpstr>TG4s Opening Information for March 2017</vt:lpstr>
      <vt:lpstr>IEEE Patent Policy</vt:lpstr>
      <vt:lpstr>TG4s schedule for the week</vt:lpstr>
      <vt:lpstr>Agenda</vt:lpstr>
      <vt:lpstr>Contributions</vt:lpstr>
      <vt:lpstr>Time planning</vt:lpstr>
      <vt:lpstr>スライド 8</vt:lpstr>
      <vt:lpstr>Next step</vt:lpstr>
      <vt:lpstr>TG4s motion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kitazawa</cp:lastModifiedBy>
  <cp:revision>61</cp:revision>
  <cp:lastPrinted>2015-06-24T08:51:36Z</cp:lastPrinted>
  <dcterms:created xsi:type="dcterms:W3CDTF">2015-02-02T05:19:06Z</dcterms:created>
  <dcterms:modified xsi:type="dcterms:W3CDTF">2017-03-16T15:55:52Z</dcterms:modified>
</cp:coreProperties>
</file>