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71" r:id="rId4"/>
    <p:sldId id="272" r:id="rId5"/>
    <p:sldId id="275" r:id="rId6"/>
    <p:sldId id="276" r:id="rId7"/>
    <p:sldId id="273" r:id="rId8"/>
    <p:sldId id="277" r:id="rId9"/>
    <p:sldId id="281" r:id="rId10"/>
    <p:sldId id="279"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March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&amp; Muroran 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(Koden TI &amp; Muroran 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March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March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(Koden TI &amp; Muroran 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15-17-0173-02-004s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&amp; Muroran 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Opening Information for </a:t>
            </a:r>
            <a:r>
              <a:rPr lang="en-US" altLang="ja-JP" sz="1600" dirty="0" smtClean="0">
                <a:latin typeface="+mj-ea"/>
                <a:ea typeface="+mj-ea"/>
              </a:rPr>
              <a:t>March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[16 March 2017]</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a:t>
            </a:r>
            <a:r>
              <a:rPr lang="en-US" altLang="ja-JP" sz="1600" dirty="0" smtClean="0">
                <a:solidFill>
                  <a:schemeClr val="tx2"/>
                </a:solidFill>
                <a:ea typeface="ＭＳ Ｐゴシック" charset="-128"/>
              </a:rPr>
              <a:t>Kitazawa]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Koden</a:t>
            </a:r>
            <a:r>
              <a:rPr lang="en-US" altLang="ja-JP" sz="1600" dirty="0" smtClean="0">
                <a:solidFill>
                  <a:schemeClr val="tx2"/>
                </a:solidFill>
                <a:ea typeface="ＭＳ Ｐゴシック" charset="-128"/>
              </a:rPr>
              <a:t> TI &amp; Muroran IT]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[Muroran, Hokkaido JAPAN]</a:t>
            </a:r>
            <a:endParaRPr lang="en-US" altLang="ja-JP" sz="1600" dirty="0">
              <a:solidFill>
                <a:schemeClr val="tx2"/>
              </a:solidFill>
              <a:ea typeface="ＭＳ Ｐゴシック" charset="-128"/>
            </a:endParaRPr>
          </a:p>
          <a:p>
            <a:pPr>
              <a:defRPr/>
            </a:pPr>
            <a:r>
              <a:rPr lang="en-US" altLang="ja-JP" sz="1600" dirty="0" smtClean="0">
                <a:solidFill>
                  <a:schemeClr val="tx2"/>
                </a:solidFill>
                <a:ea typeface="ＭＳ Ｐゴシック" charset="-128"/>
              </a:rPr>
              <a:t>Voice[], </a:t>
            </a:r>
            <a:r>
              <a:rPr lang="en-US" altLang="ja-JP" sz="1600" dirty="0">
                <a:solidFill>
                  <a:schemeClr val="tx2"/>
                </a:solidFill>
                <a:ea typeface="ＭＳ Ｐゴシック" charset="-128"/>
              </a:rPr>
              <a:t>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kitazawa@ieee.org]</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[Opening information for the TG4s </a:t>
            </a:r>
            <a:r>
              <a:rPr lang="en-US" altLang="ja-JP" sz="1600" dirty="0" smtClean="0">
                <a:latin typeface="+mj-ea"/>
              </a:rPr>
              <a:t>March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[Opening information.]</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00808"/>
            <a:ext cx="8640960" cy="4680520"/>
          </a:xfrm>
        </p:spPr>
        <p:txBody>
          <a:bodyPr/>
          <a:lstStyle/>
          <a:p>
            <a:pPr marL="0" indent="0">
              <a:buNone/>
            </a:pPr>
            <a:r>
              <a:rPr lang="en-GB" altLang="ja-JP" sz="2000" b="1" dirty="0" smtClean="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smtClean="0"/>
              <a:t>TG4s requests that 802.15 WG approve the formation of a Ballot Resolution Committee (BRC) for the WG balloting of the P802.15.4s-D02 with the following membership: </a:t>
            </a:r>
            <a:r>
              <a:rPr lang="en-US" altLang="en-US" sz="2000" i="1" dirty="0" smtClean="0"/>
              <a:t>Shoichi Kitazawa, Hidetoshi Yokota</a:t>
            </a:r>
            <a:r>
              <a:rPr lang="en-US" altLang="ja-JP" sz="2000" i="1" dirty="0" smtClean="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a:t>
            </a:r>
            <a:r>
              <a:rPr lang="en-US" altLang="ja-JP" sz="2000" dirty="0" smtClean="0">
                <a:latin typeface="+mn-ea"/>
              </a:rPr>
              <a:t> 		</a:t>
            </a:r>
            <a:r>
              <a:rPr lang="en-US" altLang="en-US" sz="2000" dirty="0" smtClean="0">
                <a:latin typeface="+mn-ea"/>
              </a:rPr>
              <a:t>Seconded by: </a:t>
            </a:r>
            <a:r>
              <a:rPr lang="en-US" altLang="ja-JP" sz="2000" dirty="0" smtClean="0">
                <a:latin typeface="+mn-ea"/>
              </a:rPr>
              <a:t> </a:t>
            </a: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Motion carries by unanimous consent</a:t>
            </a:r>
            <a:endParaRPr lang="en-US" altLang="ja-JP" sz="2000" dirty="0" smtClean="0">
              <a:latin typeface="+mn-ea"/>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#1</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March 2017</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March 2017</a:t>
            </a:r>
            <a:endParaRPr lang="en-US" altLang="ja-JP" dirty="0"/>
          </a:p>
        </p:txBody>
      </p:sp>
      <p:sp>
        <p:nvSpPr>
          <p:cNvPr id="3075" name="フッター プレースホルダー 4"/>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&amp; Muroran 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a:ea typeface="ＭＳ Ｐゴシック" charset="-128"/>
              </a:rPr>
              <a:t>TG4s Opening Information for </a:t>
            </a:r>
            <a:r>
              <a:rPr lang="en-US" altLang="ja-JP" dirty="0" smtClean="0">
                <a:ea typeface="ＭＳ Ｐゴシック" charset="-128"/>
              </a:rPr>
              <a:t>March 2017</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ea typeface="ＭＳ Ｐゴシック" charset="-128"/>
              </a:rPr>
              <a:t>Shoichi </a:t>
            </a:r>
            <a:r>
              <a:rPr lang="en-US" altLang="ja-JP" dirty="0" smtClean="0">
                <a:ea typeface="ＭＳ Ｐゴシック" charset="-128"/>
              </a:rPr>
              <a:t>Kitazawa</a:t>
            </a:r>
            <a:endParaRPr lang="en-US" altLang="ja-JP" dirty="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IEEE Patent Policy</a:t>
            </a:r>
            <a:endParaRPr kumimoji="1" lang="ja-JP" altLang="en-US" dirty="0"/>
          </a:p>
        </p:txBody>
      </p:sp>
      <p:sp>
        <p:nvSpPr>
          <p:cNvPr id="3" name="コンテンツ プレースホルダ 2"/>
          <p:cNvSpPr>
            <a:spLocks noGrp="1"/>
          </p:cNvSpPr>
          <p:nvPr>
            <p:ph idx="1"/>
          </p:nvPr>
        </p:nvSpPr>
        <p:spPr/>
        <p:txBody>
          <a:bodyPr/>
          <a:lstStyle/>
          <a:p>
            <a:pPr>
              <a:buNone/>
            </a:pPr>
            <a:r>
              <a:rPr lang="en-US" altLang="ja-JP" dirty="0">
                <a:hlinkClick r:id="rId3"/>
              </a:rPr>
              <a:t>IEEE Patent Policy</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March 2017</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fi-FI" altLang="ja-JP" smtClean="0"/>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a:t>Slide </a:t>
            </a:r>
            <a:fld id="{5B276CEC-641A-426A-A4CF-567A72D18702}" type="slidenum">
              <a:rPr lang="en-US" altLang="ja-JP" smtClean="0"/>
              <a:pPr>
                <a:defRPr/>
              </a:pPr>
              <a:t>3</a:t>
            </a:fld>
            <a:endParaRPr lang="en-US" altLang="ja-JP" dirty="0"/>
          </a:p>
        </p:txBody>
      </p:sp>
      <p:graphicFrame>
        <p:nvGraphicFramePr>
          <p:cNvPr id="7" name="オブジェクト 6">
            <a:hlinkClick r:id="" action="ppaction://ole?verb=0"/>
          </p:cNvPr>
          <p:cNvGraphicFramePr>
            <a:graphicFrameLocks noChangeAspect="1"/>
          </p:cNvGraphicFramePr>
          <p:nvPr/>
        </p:nvGraphicFramePr>
        <p:xfrm>
          <a:off x="4114800" y="3000375"/>
          <a:ext cx="914400" cy="857250"/>
        </p:xfrm>
        <a:graphic>
          <a:graphicData uri="http://schemas.openxmlformats.org/presentationml/2006/ole">
            <p:oleObj spid="_x0000_s1077" name="プレゼンテーション" showAsIcon="1" r:id="rId4" imgW="914400" imgH="857250" progId="">
              <p:embed/>
            </p:oleObj>
          </a:graphicData>
        </a:graphic>
      </p:graphicFrame>
    </p:spTree>
    <p:extLst>
      <p:ext uri="{BB962C8B-B14F-4D97-AF65-F5344CB8AC3E}">
        <p14:creationId xmlns="" xmlns:p14="http://schemas.microsoft.com/office/powerpoint/2010/main" val="33245885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 xmlns:p14="http://schemas.microsoft.com/office/powerpoint/2010/main" val="3795609884"/>
              </p:ext>
            </p:extLst>
          </p:nvPr>
        </p:nvGraphicFramePr>
        <p:xfrm>
          <a:off x="323528" y="2060848"/>
          <a:ext cx="8468878" cy="2962840"/>
        </p:xfrm>
        <a:graphic>
          <a:graphicData uri="http://schemas.openxmlformats.org/drawingml/2006/table">
            <a:tbl>
              <a:tblPr firstRow="1" bandRow="1">
                <a:tableStyleId>{93296810-A885-4BE3-A3E7-6D5BEEA58F35}</a:tableStyleId>
              </a:tblPr>
              <a:tblGrid>
                <a:gridCol w="1268878">
                  <a:extLst>
                    <a:ext uri="{9D8B030D-6E8A-4147-A177-3AD203B41FA5}">
                      <a16:colId xmlns="" xmlns:a16="http://schemas.microsoft.com/office/drawing/2014/main" val="20000"/>
                    </a:ext>
                  </a:extLst>
                </a:gridCol>
                <a:gridCol w="1800000">
                  <a:extLst>
                    <a:ext uri="{9D8B030D-6E8A-4147-A177-3AD203B41FA5}">
                      <a16:colId xmlns="" xmlns:a16="http://schemas.microsoft.com/office/drawing/2014/main" val="20001"/>
                    </a:ext>
                  </a:extLst>
                </a:gridCol>
                <a:gridCol w="1800000">
                  <a:extLst>
                    <a:ext uri="{9D8B030D-6E8A-4147-A177-3AD203B41FA5}">
                      <a16:colId xmlns="" xmlns:a16="http://schemas.microsoft.com/office/drawing/2014/main" val="20002"/>
                    </a:ext>
                  </a:extLst>
                </a:gridCol>
                <a:gridCol w="1800000">
                  <a:extLst>
                    <a:ext uri="{9D8B030D-6E8A-4147-A177-3AD203B41FA5}">
                      <a16:colId xmlns="" xmlns:a16="http://schemas.microsoft.com/office/drawing/2014/main" val="20003"/>
                    </a:ext>
                  </a:extLst>
                </a:gridCol>
                <a:gridCol w="1800000">
                  <a:extLst>
                    <a:ext uri="{9D8B030D-6E8A-4147-A177-3AD203B41FA5}">
                      <a16:colId xmlns=""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br>
                        <a:rPr kumimoji="1" lang="en-US" altLang="ja-JP" baseline="0" dirty="0" smtClean="0"/>
                      </a:br>
                      <a:r>
                        <a:rPr kumimoji="1" lang="en-US" altLang="ja-JP" baseline="0" dirty="0" smtClean="0"/>
                        <a:t>Kensington (4F)</a:t>
                      </a:r>
                      <a:endParaRPr kumimoji="1" lang="en-US" altLang="ja-JP" baseline="0" dirty="0"/>
                    </a:p>
                  </a:txBody>
                  <a:tcPr marL="36000" marR="36000" marT="36000" marB="36000" anchor="ctr"/>
                </a:tc>
                <a:extLst>
                  <a:ext uri="{0D108BD9-81ED-4DB2-BD59-A6C34878D82A}">
                    <a16:rowId xmlns=""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TG4</a:t>
                      </a:r>
                      <a:r>
                        <a:rPr kumimoji="1" lang="en-US" altLang="ja-JP" baseline="0" dirty="0" smtClean="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Regency E (3F)</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fi-FI" altLang="ja-JP" smtClean="0"/>
              <a:t>Shoichi Kitazawa (Koden TI &amp; Muroran IT)</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a:t>
            </a:r>
            <a:r>
              <a:rPr lang="en-US" altLang="ja-JP" sz="2400" dirty="0" smtClean="0"/>
              <a:t>ATL meeting </a:t>
            </a:r>
            <a:r>
              <a:rPr lang="en-US" altLang="ja-JP" sz="2400" dirty="0"/>
              <a:t>minutes</a:t>
            </a:r>
          </a:p>
          <a:p>
            <a:pPr>
              <a:lnSpc>
                <a:spcPct val="80000"/>
              </a:lnSpc>
            </a:pPr>
            <a:r>
              <a:rPr lang="en-US" altLang="ja-JP" sz="2400" dirty="0" smtClean="0"/>
              <a:t>Review of D02</a:t>
            </a:r>
          </a:p>
          <a:p>
            <a:pPr>
              <a:lnSpc>
                <a:spcPct val="80000"/>
              </a:lnSpc>
            </a:pPr>
            <a:r>
              <a:rPr lang="en-US" altLang="ja-JP" sz="2400" dirty="0" smtClean="0"/>
              <a:t>Preparation of comment resolution and formation of BRC</a:t>
            </a:r>
            <a:endParaRPr lang="en-US" altLang="ja-JP" sz="2400" dirty="0"/>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 xmlns:p14="http://schemas.microsoft.com/office/powerpoint/2010/main" val="1947467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smtClean="0"/>
              <a:t>TG4s January 2017 Meeting Minutes (15-17-069r0)</a:t>
            </a:r>
          </a:p>
          <a:p>
            <a:r>
              <a:rPr lang="en-US" altLang="ja-JP" sz="2400" dirty="0" smtClean="0"/>
              <a:t>TG4s Opening information for March 2017 (15-17-173r3)</a:t>
            </a:r>
          </a:p>
          <a:p>
            <a:r>
              <a:rPr lang="en-US" altLang="ja-JP" sz="2400" dirty="0" smtClean="0"/>
              <a:t>Timeline of TG4s (15-14-559-r3)</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March 2017</a:t>
            </a:r>
            <a:endParaRPr lang="en-US" altLang="ja-JP" dirty="0"/>
          </a:p>
        </p:txBody>
      </p:sp>
    </p:spTree>
    <p:extLst>
      <p:ext uri="{BB962C8B-B14F-4D97-AF65-F5344CB8AC3E}">
        <p14:creationId xmlns="" xmlns:p14="http://schemas.microsoft.com/office/powerpoint/2010/main" val="2473650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smtClean="0"/>
              <a:t>Initial Sponsor </a:t>
            </a:r>
            <a:r>
              <a:rPr lang="en-US" altLang="ja-JP" sz="2400" dirty="0"/>
              <a:t>Ballot	</a:t>
            </a:r>
            <a:r>
              <a:rPr lang="en-US" altLang="ja-JP" sz="2400" dirty="0" smtClean="0"/>
              <a:t>July </a:t>
            </a:r>
            <a:r>
              <a:rPr lang="en-US" altLang="ja-JP" sz="2400" dirty="0"/>
              <a:t>2017</a:t>
            </a:r>
          </a:p>
          <a:p>
            <a:r>
              <a:rPr lang="de-DE" altLang="ja-JP" sz="2400" dirty="0"/>
              <a:t>Submission to RevCom	</a:t>
            </a:r>
            <a:r>
              <a:rPr lang="en-US" altLang="ja-JP" sz="2400" dirty="0" smtClean="0"/>
              <a:t>December</a:t>
            </a:r>
            <a:r>
              <a:rPr lang="ja-JP" altLang="en-US" sz="2400" dirty="0" smtClean="0"/>
              <a:t> </a:t>
            </a:r>
            <a:r>
              <a:rPr lang="de-DE" altLang="ja-JP" sz="2400" dirty="0" smtClean="0"/>
              <a:t>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March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fi-FI" altLang="ja-JP" smtClean="0"/>
              <a:t>Shoichi Kitazawa (Koden TI &amp; Muroran 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 xmlns:p14="http://schemas.microsoft.com/office/powerpoint/2010/main" val="114121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March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(Koden TI &amp; Muroran 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8</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274331448"/>
              </p:ext>
            </p:extLst>
          </p:nvPr>
        </p:nvGraphicFramePr>
        <p:xfrm>
          <a:off x="395536" y="1916832"/>
          <a:ext cx="8276289" cy="3864538"/>
        </p:xfrm>
        <a:graphic>
          <a:graphicData uri="http://schemas.openxmlformats.org/drawingml/2006/table">
            <a:tbl>
              <a:tblPr/>
              <a:tblGrid>
                <a:gridCol w="289434"/>
                <a:gridCol w="1356937"/>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9434"/>
                <a:gridCol w="282668"/>
                <a:gridCol w="282668"/>
                <a:gridCol w="282668"/>
                <a:gridCol w="282668"/>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2018</a:t>
                      </a: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smtClean="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smtClean="0">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40000"/>
                        <a:lumOff val="60000"/>
                      </a:schemeClr>
                    </a:solidFill>
                  </a:tcPr>
                </a:tc>
              </a:tr>
            </a:tbl>
          </a:graphicData>
        </a:graphic>
      </p:graphicFrame>
      <p:cxnSp>
        <p:nvCxnSpPr>
          <p:cNvPr id="9" name="直線コネクタ 8"/>
          <p:cNvCxnSpPr/>
          <p:nvPr/>
        </p:nvCxnSpPr>
        <p:spPr bwMode="auto">
          <a:xfrm>
            <a:off x="6516216" y="2564904"/>
            <a:ext cx="0" cy="331236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smtClean="0"/>
              <a:t>Comment resolution of LB137 and going to </a:t>
            </a:r>
            <a:r>
              <a:rPr lang="en-US" altLang="ja-JP" sz="2800" dirty="0" err="1" smtClean="0"/>
              <a:t>Recirc</a:t>
            </a:r>
            <a:r>
              <a:rPr lang="en-US" altLang="ja-JP" sz="2800" dirty="0" smtClean="0"/>
              <a:t>. LB </a:t>
            </a:r>
          </a:p>
          <a:p>
            <a:r>
              <a:rPr lang="en-GB" altLang="en-US" sz="2800" dirty="0" smtClean="0"/>
              <a:t>BRC Call times</a:t>
            </a:r>
          </a:p>
          <a:p>
            <a:pPr lvl="1"/>
            <a:r>
              <a:rPr lang="en-US" altLang="ja-JP" sz="2400" dirty="0" smtClean="0"/>
              <a:t>Day: Announce by the reflector </a:t>
            </a:r>
          </a:p>
          <a:p>
            <a:pPr lvl="1"/>
            <a:r>
              <a:rPr lang="en-US" altLang="ja-JP" sz="2400" dirty="0" smtClean="0"/>
              <a:t>Time: Tue 22:00 ET / Wed 11:00 JST </a:t>
            </a:r>
          </a:p>
          <a:p>
            <a:r>
              <a:rPr lang="en-US" altLang="ja-JP" sz="2800" dirty="0" smtClean="0"/>
              <a:t>May meeting</a:t>
            </a:r>
          </a:p>
          <a:p>
            <a:pPr lvl="1"/>
            <a:r>
              <a:rPr lang="en-US" altLang="ja-JP" sz="2400" dirty="0" smtClean="0"/>
              <a:t>4 meeting slots </a:t>
            </a:r>
          </a:p>
          <a:p>
            <a:pPr lvl="1"/>
            <a:r>
              <a:rPr lang="en-US" altLang="ja-JP" sz="2400" dirty="0" smtClean="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smtClean="0"/>
              <a:t>Next step</a:t>
            </a:r>
            <a:endParaRPr kumimoji="1" lang="ja-JP" altLang="en-US" dirty="0"/>
          </a:p>
        </p:txBody>
      </p:sp>
      <p:sp>
        <p:nvSpPr>
          <p:cNvPr id="4" name="フッター プレースホルダ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March 2017</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2121</TotalTime>
  <Words>481</Words>
  <Application>Microsoft Office PowerPoint</Application>
  <PresentationFormat>画面に合わせる (4:3)</PresentationFormat>
  <Paragraphs>140</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IEEE-P802_15</vt:lpstr>
      <vt:lpstr>プレゼンテーション</vt:lpstr>
      <vt:lpstr>スライド 1</vt:lpstr>
      <vt:lpstr>TG4s Opening Information for March 2017</vt:lpstr>
      <vt:lpstr>IEEE Patent Policy</vt:lpstr>
      <vt:lpstr>TG4s schedule for the week</vt:lpstr>
      <vt:lpstr>Agenda</vt:lpstr>
      <vt:lpstr>Contributions</vt:lpstr>
      <vt:lpstr>Time planning</vt:lpstr>
      <vt:lpstr>スライド 8</vt:lpstr>
      <vt:lpstr>Next step</vt:lpstr>
      <vt:lpstr>TG4s motion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15-16-0779-01-004s</dc:description>
  <cp:lastModifiedBy>kitazawa</cp:lastModifiedBy>
  <cp:revision>59</cp:revision>
  <cp:lastPrinted>2015-06-24T08:51:36Z</cp:lastPrinted>
  <dcterms:created xsi:type="dcterms:W3CDTF">2015-02-02T05:19:06Z</dcterms:created>
  <dcterms:modified xsi:type="dcterms:W3CDTF">2017-03-16T08:17:28Z</dcterms:modified>
</cp:coreProperties>
</file>