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71" r:id="rId4"/>
    <p:sldId id="272" r:id="rId5"/>
    <p:sldId id="275" r:id="rId6"/>
    <p:sldId id="276" r:id="rId7"/>
    <p:sldId id="273" r:id="rId8"/>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7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March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(Koden TI &amp;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March 2017</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(Koden TI &amp;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15-17-0173-00-004s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&amp;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March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[13 March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Koden</a:t>
            </a:r>
            <a:r>
              <a:rPr lang="en-US" altLang="ja-JP" sz="1600" dirty="0" smtClean="0">
                <a:solidFill>
                  <a:schemeClr val="tx2"/>
                </a:solidFill>
                <a:ea typeface="ＭＳ Ｐゴシック" charset="-128"/>
              </a:rPr>
              <a:t> TI &amp; Muroran IT]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[Muroran, Hokkaido JAPAN]</a:t>
            </a:r>
            <a:endParaRPr lang="en-US" altLang="ja-JP" sz="1600" dirty="0">
              <a:solidFill>
                <a:schemeClr val="tx2"/>
              </a:solidFill>
              <a:ea typeface="ＭＳ Ｐゴシック" charset="-128"/>
            </a:endParaRPr>
          </a:p>
          <a:p>
            <a:pPr>
              <a:defRPr/>
            </a:pPr>
            <a:r>
              <a:rPr lang="en-US" altLang="ja-JP" sz="1600" dirty="0" smtClean="0">
                <a:solidFill>
                  <a:schemeClr val="tx2"/>
                </a:solidFill>
                <a:ea typeface="ＭＳ Ｐゴシック" charset="-128"/>
              </a:rPr>
              <a:t>Voice[], </a:t>
            </a:r>
            <a:r>
              <a:rPr lang="en-US" altLang="ja-JP" sz="1600" dirty="0">
                <a:solidFill>
                  <a:schemeClr val="tx2"/>
                </a:solidFill>
                <a:ea typeface="ＭＳ Ｐゴシック" charset="-128"/>
              </a:rPr>
              <a:t>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March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&amp;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March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a:t>
            </a:r>
            <a:r>
              <a:rPr lang="en-US" altLang="ja-JP" dirty="0" smtClean="0">
                <a:ea typeface="ＭＳ Ｐゴシック" charset="-128"/>
              </a:rPr>
              <a:t>Kitazawa</a:t>
            </a:r>
            <a:endParaRPr lang="en-US" altLang="ja-JP"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77" name="プレゼンテーション" showAsIcon="1" r:id="rId4" imgW="914400" imgH="857250" progId="">
              <p:embed/>
            </p:oleObj>
          </a:graphicData>
        </a:graphic>
      </p:graphicFrame>
    </p:spTree>
    <p:extLst>
      <p:ext uri="{BB962C8B-B14F-4D97-AF65-F5344CB8AC3E}">
        <p14:creationId xmlns:p14="http://schemas.microsoft.com/office/powerpoint/2010/main" xmlns=""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3795609884"/>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br>
                        <a:rPr kumimoji="1" lang="en-US" altLang="ja-JP" baseline="0" dirty="0" smtClean="0"/>
                      </a:br>
                      <a:r>
                        <a:rPr kumimoji="1" lang="en-US" altLang="ja-JP" baseline="0" dirty="0" smtClean="0"/>
                        <a:t>Kensington (4F)</a:t>
                      </a: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Regency E (3F)</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(Koden TI &amp;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ATL meeting </a:t>
            </a:r>
            <a:r>
              <a:rPr lang="en-US" altLang="ja-JP" sz="2400" dirty="0"/>
              <a:t>minutes</a:t>
            </a:r>
          </a:p>
          <a:p>
            <a:pPr>
              <a:lnSpc>
                <a:spcPct val="80000"/>
              </a:lnSpc>
            </a:pPr>
            <a:r>
              <a:rPr lang="en-US" altLang="ja-JP" sz="2400" dirty="0" smtClean="0"/>
              <a:t>Review of D02</a:t>
            </a:r>
          </a:p>
          <a:p>
            <a:pPr>
              <a:lnSpc>
                <a:spcPct val="80000"/>
              </a:lnSpc>
            </a:pPr>
            <a:r>
              <a:rPr lang="en-US" altLang="ja-JP" sz="2400" dirty="0" smtClean="0"/>
              <a:t>Preparation of comment resolution and formation of BRC</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January 2017 Meeting </a:t>
            </a:r>
            <a:r>
              <a:rPr lang="en-US" altLang="ja-JP" sz="2400" dirty="0"/>
              <a:t>Minutes (</a:t>
            </a:r>
            <a:r>
              <a:rPr lang="en-US" altLang="ja-JP" sz="2400" dirty="0" smtClean="0"/>
              <a:t>15-17-069r0)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a:t>
            </a:r>
            <a:r>
              <a:rPr lang="en-US" altLang="ja-JP" sz="2400" dirty="0" smtClean="0"/>
              <a:t>July </a:t>
            </a:r>
            <a:r>
              <a:rPr lang="en-US" altLang="ja-JP" sz="2400" dirty="0"/>
              <a:t>2017</a:t>
            </a:r>
          </a:p>
          <a:p>
            <a:r>
              <a:rPr lang="de-DE" altLang="ja-JP" sz="2400" dirty="0"/>
              <a:t>Submission to RevCom	</a:t>
            </a:r>
            <a:r>
              <a:rPr lang="en-US" altLang="ja-JP" sz="2400" dirty="0" smtClean="0"/>
              <a:t>December</a:t>
            </a:r>
            <a:r>
              <a:rPr lang="ja-JP" altLang="en-US" sz="2400" dirty="0" smtClean="0"/>
              <a:t> </a:t>
            </a:r>
            <a:r>
              <a:rPr lang="de-DE" altLang="ja-JP" sz="2400" dirty="0" smtClean="0"/>
              <a:t>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1960</TotalTime>
  <Words>226</Words>
  <Application>Microsoft Office PowerPoint</Application>
  <PresentationFormat>画面に合わせる (4:3)</PresentationFormat>
  <Paragraphs>72</Paragraphs>
  <Slides>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IEEE-P802_15</vt:lpstr>
      <vt:lpstr>プレゼンテーション</vt:lpstr>
      <vt:lpstr>スライド 1</vt:lpstr>
      <vt:lpstr>TG4s Opening Information for March 2017</vt:lpstr>
      <vt:lpstr>IEEE Patent Policy</vt:lpstr>
      <vt:lpstr>TG4s schedule for the week</vt:lpstr>
      <vt:lpstr>Agenda</vt:lpstr>
      <vt:lpstr>Contributions</vt:lpstr>
      <vt:lpstr>Time planning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15-16-0779-01-004s</dc:description>
  <cp:lastModifiedBy>kitazawa</cp:lastModifiedBy>
  <cp:revision>55</cp:revision>
  <cp:lastPrinted>2015-06-24T08:51:36Z</cp:lastPrinted>
  <dcterms:created xsi:type="dcterms:W3CDTF">2015-02-02T05:19:06Z</dcterms:created>
  <dcterms:modified xsi:type="dcterms:W3CDTF">2017-03-13T21:11:00Z</dcterms:modified>
</cp:coreProperties>
</file>