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58" r:id="rId3"/>
    <p:sldId id="271" r:id="rId4"/>
    <p:sldId id="272" r:id="rId5"/>
    <p:sldId id="275" r:id="rId6"/>
    <p:sldId id="276" r:id="rId7"/>
    <p:sldId id="273" r:id="rId8"/>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1" autoAdjust="0"/>
    <p:restoredTop sz="94660"/>
  </p:normalViewPr>
  <p:slideViewPr>
    <p:cSldViewPr showGuides="1">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&amp;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&amp;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&amp;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&amp; Muroran IT)</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&amp; Muroran IT)</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March 2017</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&amp; Muroran IT)</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March 2017</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&amp; Muroran IT)</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fi-FI" altLang="ja-JP" smtClean="0"/>
              <a:t>Shoichi Kitazawa (Koden TI &amp; Muroran IT)</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smtClean="0"/>
              <a:t>March 2017</a:t>
            </a:r>
            <a:endParaRPr lang="en-US" altLang="ja-JP" dirty="0"/>
          </a:p>
        </p:txBody>
      </p:sp>
    </p:spTree>
    <p:extLst>
      <p:ext uri="{BB962C8B-B14F-4D97-AF65-F5344CB8AC3E}">
        <p14:creationId xmlns="" xmlns:p14="http://schemas.microsoft.com/office/powerpoint/2010/main" val="3802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March 2017</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fi-FI" altLang="ja-JP" smtClean="0"/>
              <a:t>Shoichi Kitazawa (Koden TI &amp; Muroran IT)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15-17-0173-00-004s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March 2017</a:t>
            </a:r>
            <a:endParaRPr lang="en-US" altLang="ja-JP" dirty="0"/>
          </a:p>
        </p:txBody>
      </p:sp>
      <p:sp>
        <p:nvSpPr>
          <p:cNvPr id="2051" name="フッター プレースホルダー 2"/>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(Koden TI &amp; Muroran IT)</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a:latin typeface="+mj-ea"/>
                <a:ea typeface="+mj-ea"/>
              </a:rPr>
              <a:t>TG4s Opening Information for </a:t>
            </a:r>
            <a:r>
              <a:rPr lang="en-US" altLang="ja-JP" sz="1600" dirty="0" smtClean="0">
                <a:latin typeface="+mj-ea"/>
                <a:ea typeface="+mj-ea"/>
              </a:rPr>
              <a:t>March 2017</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[13 March 2017]</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a:t>
            </a:r>
            <a:r>
              <a:rPr lang="en-US" altLang="ja-JP" sz="1600" dirty="0" smtClean="0">
                <a:solidFill>
                  <a:schemeClr val="tx2"/>
                </a:solidFill>
                <a:ea typeface="ＭＳ Ｐゴシック" charset="-128"/>
              </a:rPr>
              <a:t>Kitazawa] </a:t>
            </a:r>
            <a:r>
              <a:rPr lang="en-US" altLang="ja-JP" sz="1600" dirty="0">
                <a:solidFill>
                  <a:schemeClr val="tx2"/>
                </a:solidFill>
                <a:ea typeface="ＭＳ Ｐゴシック" charset="-128"/>
              </a:rPr>
              <a:t>Company </a:t>
            </a:r>
            <a:r>
              <a:rPr lang="en-US" altLang="ja-JP" sz="1600" dirty="0" smtClean="0">
                <a:solidFill>
                  <a:schemeClr val="tx2"/>
                </a:solidFill>
                <a:ea typeface="ＭＳ Ｐゴシック" charset="-128"/>
              </a:rPr>
              <a:t>[</a:t>
            </a:r>
            <a:r>
              <a:rPr lang="en-US" altLang="ja-JP" sz="1600" dirty="0" err="1" smtClean="0">
                <a:solidFill>
                  <a:schemeClr val="tx2"/>
                </a:solidFill>
                <a:ea typeface="ＭＳ Ｐゴシック" charset="-128"/>
              </a:rPr>
              <a:t>Koden</a:t>
            </a:r>
            <a:r>
              <a:rPr lang="en-US" altLang="ja-JP" sz="1600" dirty="0" smtClean="0">
                <a:solidFill>
                  <a:schemeClr val="tx2"/>
                </a:solidFill>
                <a:ea typeface="ＭＳ Ｐゴシック" charset="-128"/>
              </a:rPr>
              <a:t> TI &amp; Muroran IT]</a:t>
            </a:r>
            <a:endParaRPr lang="en-US" altLang="ja-JP" sz="1600" dirty="0">
              <a:solidFill>
                <a:schemeClr val="tx2"/>
              </a:solidFill>
              <a:ea typeface="ＭＳ Ｐゴシック" charset="-128"/>
            </a:endParaRPr>
          </a:p>
          <a:p>
            <a:pPr>
              <a:defRPr/>
            </a:pPr>
            <a:r>
              <a:rPr lang="en-US" altLang="ja-JP" sz="1600" dirty="0">
                <a:solidFill>
                  <a:schemeClr val="tx2"/>
                </a:solidFill>
                <a:ea typeface="ＭＳ Ｐゴシック" charset="-128"/>
              </a:rPr>
              <a:t>Address </a:t>
            </a:r>
            <a:r>
              <a:rPr lang="en-US" altLang="ja-JP" sz="1600" dirty="0" smtClean="0">
                <a:solidFill>
                  <a:schemeClr val="tx2"/>
                </a:solidFill>
                <a:ea typeface="ＭＳ Ｐゴシック" charset="-128"/>
              </a:rPr>
              <a:t>[Muroran, Hokkaido JAPAN]</a:t>
            </a:r>
            <a:endParaRPr lang="en-US" altLang="ja-JP" sz="1600" dirty="0">
              <a:solidFill>
                <a:schemeClr val="tx2"/>
              </a:solidFill>
              <a:ea typeface="ＭＳ Ｐゴシック" charset="-128"/>
            </a:endParaRPr>
          </a:p>
          <a:p>
            <a:pPr>
              <a:defRPr/>
            </a:pPr>
            <a:r>
              <a:rPr lang="en-US" altLang="ja-JP" sz="1600" dirty="0" smtClean="0">
                <a:solidFill>
                  <a:schemeClr val="tx2"/>
                </a:solidFill>
                <a:ea typeface="ＭＳ Ｐゴシック" charset="-128"/>
              </a:rPr>
              <a:t>Voice[], </a:t>
            </a:r>
            <a:r>
              <a:rPr lang="en-US" altLang="ja-JP" sz="1600" dirty="0">
                <a:solidFill>
                  <a:schemeClr val="tx2"/>
                </a:solidFill>
                <a:ea typeface="ＭＳ Ｐゴシック" charset="-128"/>
              </a:rPr>
              <a:t>FAX: [],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a:t>
            </a:r>
            <a:r>
              <a:rPr lang="en-US" altLang="ja-JP" sz="1600" dirty="0" smtClean="0">
                <a:solidFill>
                  <a:schemeClr val="tx2"/>
                </a:solidFill>
                <a:ea typeface="ＭＳ Ｐゴシック" charset="-128"/>
              </a:rPr>
              <a:t>kitazawa@ieee.org]</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[Opening information for the TG4s </a:t>
            </a:r>
            <a:r>
              <a:rPr lang="en-US" altLang="ja-JP" sz="1600" dirty="0" smtClean="0">
                <a:latin typeface="+mj-ea"/>
              </a:rPr>
              <a:t>March 2017</a:t>
            </a:r>
            <a:r>
              <a:rPr lang="en-US" altLang="ja-JP" sz="1600" dirty="0" smtClean="0">
                <a:ea typeface="ＭＳ Ｐゴシック" charset="-128"/>
              </a:rPr>
              <a:t>.]</a:t>
            </a:r>
            <a:endParaRPr lang="en-US" altLang="ja-JP" sz="1600" dirty="0">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[Opening information.]</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March 2017</a:t>
            </a:r>
            <a:endParaRPr lang="en-US" altLang="ja-JP" dirty="0"/>
          </a:p>
        </p:txBody>
      </p:sp>
      <p:sp>
        <p:nvSpPr>
          <p:cNvPr id="3075" name="フッター プレースホルダー 4"/>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(Koden TI &amp; Muroran IT)</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a:ea typeface="ＭＳ Ｐゴシック" charset="-128"/>
              </a:rPr>
              <a:t>TG4s Opening Information for </a:t>
            </a:r>
            <a:r>
              <a:rPr lang="en-US" altLang="ja-JP" dirty="0" smtClean="0">
                <a:ea typeface="ＭＳ Ｐゴシック" charset="-128"/>
              </a:rPr>
              <a:t>March 2017</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a:ea typeface="ＭＳ Ｐゴシック" charset="-128"/>
              </a:rPr>
              <a:t>Shoichi </a:t>
            </a:r>
            <a:r>
              <a:rPr lang="en-US" altLang="ja-JP" dirty="0" smtClean="0">
                <a:ea typeface="ＭＳ Ｐゴシック" charset="-128"/>
              </a:rPr>
              <a:t>Kitazawa</a:t>
            </a:r>
            <a:endParaRPr lang="en-US" altLang="ja-JP" dirty="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IEEE Patent Policy</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dirty="0">
                <a:hlinkClick r:id="rId3"/>
              </a:rPr>
              <a:t>IEEE Patent Policy</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March 2017</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p>
            <a:pPr>
              <a:defRPr/>
            </a:pPr>
            <a:r>
              <a:rPr lang="fi-FI" altLang="ja-JP" smtClean="0"/>
              <a:t>Shoichi Kitazawa (Koden TI &amp; Muroran 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3</a:t>
            </a:fld>
            <a:endParaRPr lang="en-US" altLang="ja-JP" dirty="0"/>
          </a:p>
        </p:txBody>
      </p:sp>
      <p:graphicFrame>
        <p:nvGraphicFramePr>
          <p:cNvPr id="7" name="オブジェクト 6">
            <a:hlinkClick r:id="" action="ppaction://ole?verb=0"/>
          </p:cNvPr>
          <p:cNvGraphicFramePr>
            <a:graphicFrameLocks noChangeAspect="1"/>
          </p:cNvGraphicFramePr>
          <p:nvPr/>
        </p:nvGraphicFramePr>
        <p:xfrm>
          <a:off x="4114800" y="3000375"/>
          <a:ext cx="914400" cy="857250"/>
        </p:xfrm>
        <a:graphic>
          <a:graphicData uri="http://schemas.openxmlformats.org/presentationml/2006/ole">
            <p:oleObj spid="_x0000_s1077" name="プレゼンテーション" showAsIcon="1" r:id="rId4" imgW="914400" imgH="857250" progId="">
              <p:embed/>
            </p:oleObj>
          </a:graphicData>
        </a:graphic>
      </p:graphicFrame>
    </p:spTree>
    <p:extLst>
      <p:ext uri="{BB962C8B-B14F-4D97-AF65-F5344CB8AC3E}">
        <p14:creationId xmlns="" xmlns:p14="http://schemas.microsoft.com/office/powerpoint/2010/main" val="3324588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 xmlns:p14="http://schemas.microsoft.com/office/powerpoint/2010/main" val="3795609884"/>
              </p:ext>
            </p:extLst>
          </p:nvPr>
        </p:nvGraphicFramePr>
        <p:xfrm>
          <a:off x="323528" y="2060848"/>
          <a:ext cx="8468878" cy="2962840"/>
        </p:xfrm>
        <a:graphic>
          <a:graphicData uri="http://schemas.openxmlformats.org/drawingml/2006/table">
            <a:tbl>
              <a:tblPr firstRow="1" bandRow="1">
                <a:tableStyleId>{93296810-A885-4BE3-A3E7-6D5BEEA58F35}</a:tableStyleId>
              </a:tblPr>
              <a:tblGrid>
                <a:gridCol w="1268878">
                  <a:extLst>
                    <a:ext uri="{9D8B030D-6E8A-4147-A177-3AD203B41FA5}">
                      <a16:colId xmlns="" xmlns:a16="http://schemas.microsoft.com/office/drawing/2014/main" val="20000"/>
                    </a:ext>
                  </a:extLst>
                </a:gridCol>
                <a:gridCol w="1800000">
                  <a:extLst>
                    <a:ext uri="{9D8B030D-6E8A-4147-A177-3AD203B41FA5}">
                      <a16:colId xmlns="" xmlns:a16="http://schemas.microsoft.com/office/drawing/2014/main" val="20001"/>
                    </a:ext>
                  </a:extLst>
                </a:gridCol>
                <a:gridCol w="1800000">
                  <a:extLst>
                    <a:ext uri="{9D8B030D-6E8A-4147-A177-3AD203B41FA5}">
                      <a16:colId xmlns="" xmlns:a16="http://schemas.microsoft.com/office/drawing/2014/main" val="20002"/>
                    </a:ext>
                  </a:extLst>
                </a:gridCol>
                <a:gridCol w="1800000">
                  <a:extLst>
                    <a:ext uri="{9D8B030D-6E8A-4147-A177-3AD203B41FA5}">
                      <a16:colId xmlns="" xmlns:a16="http://schemas.microsoft.com/office/drawing/2014/main" val="20003"/>
                    </a:ext>
                  </a:extLst>
                </a:gridCol>
                <a:gridCol w="1800000">
                  <a:extLst>
                    <a:ext uri="{9D8B030D-6E8A-4147-A177-3AD203B41FA5}">
                      <a16:colId xmlns="" xmlns:a16="http://schemas.microsoft.com/office/drawing/2014/main" val="20004"/>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 xmlns:a16="http://schemas.microsoft.com/office/drawing/2014/main" val="10000"/>
                  </a:ext>
                </a:extLst>
              </a:tr>
              <a:tr h="648000">
                <a:tc>
                  <a:txBody>
                    <a:bodyPr/>
                    <a:lstStyle/>
                    <a:p>
                      <a:pPr algn="ctr"/>
                      <a:r>
                        <a:rPr kumimoji="1" lang="en-US" altLang="ja-JP" dirty="0"/>
                        <a:t>AM1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s</a:t>
                      </a:r>
                      <a:br>
                        <a:rPr kumimoji="1" lang="en-US" altLang="ja-JP" baseline="0" dirty="0" smtClean="0"/>
                      </a:br>
                      <a:r>
                        <a:rPr kumimoji="1" lang="en-US" altLang="ja-JP" baseline="0" dirty="0" smtClean="0"/>
                        <a:t>Kensington (4F)</a:t>
                      </a:r>
                      <a:endParaRPr kumimoji="1" lang="en-US" altLang="ja-JP" baseline="0" dirty="0"/>
                    </a:p>
                  </a:txBody>
                  <a:tcPr marL="36000" marR="36000" marT="36000" marB="36000" anchor="ctr"/>
                </a:tc>
                <a:extLst>
                  <a:ext uri="{0D108BD9-81ED-4DB2-BD59-A6C34878D82A}">
                    <a16:rowId xmlns="" xmlns:a16="http://schemas.microsoft.com/office/drawing/2014/main" val="10001"/>
                  </a:ext>
                </a:extLst>
              </a:tr>
              <a:tr h="6480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marL="36000" marR="36000" marT="36000" marB="36000" anchor="ctr"/>
                </a:tc>
                <a:extLst>
                  <a:ext uri="{0D108BD9-81ED-4DB2-BD59-A6C34878D82A}">
                    <a16:rowId xmlns="" xmlns:a16="http://schemas.microsoft.com/office/drawing/2014/main" val="10002"/>
                  </a:ext>
                </a:extLst>
              </a:tr>
              <a:tr h="6480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Regency E (3F)</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 xmlns:a16="http://schemas.microsoft.com/office/drawing/2014/main" val="10003"/>
                  </a:ext>
                </a:extLst>
              </a:tr>
              <a:tr h="648000">
                <a:tc>
                  <a:txBody>
                    <a:bodyPr/>
                    <a:lstStyle/>
                    <a:p>
                      <a:pPr algn="ctr"/>
                      <a:r>
                        <a:rPr kumimoji="1" lang="en-US" altLang="ja-JP" dirty="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 xmlns:a16="http://schemas.microsoft.com/office/drawing/2014/main" val="10004"/>
                  </a:ext>
                </a:extLst>
              </a:tr>
            </a:tbl>
          </a:graphicData>
        </a:graphic>
      </p:graphicFrame>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(Koden TI &amp;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March 2017</a:t>
            </a:r>
            <a:endParaRPr lang="en-US" altLang="ja-JP" dirty="0"/>
          </a:p>
        </p:txBody>
      </p:sp>
    </p:spTree>
    <p:extLst>
      <p:ext uri="{BB962C8B-B14F-4D97-AF65-F5344CB8AC3E}">
        <p14:creationId xmlns="" xmlns:p14="http://schemas.microsoft.com/office/powerpoint/2010/main" val="1424290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2017</a:t>
            </a:r>
            <a:endParaRPr lang="en-US"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fi-FI" altLang="ja-JP" smtClean="0"/>
              <a:t>Shoichi Kitazawa (Koden TI &amp; Muroran IT)</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a:t>
            </a:r>
            <a:r>
              <a:rPr lang="en-US" altLang="ja-JP" sz="2400" dirty="0" smtClean="0"/>
              <a:t>ATL meeting </a:t>
            </a:r>
            <a:r>
              <a:rPr lang="en-US" altLang="ja-JP" sz="2400" dirty="0"/>
              <a:t>minutes</a:t>
            </a:r>
          </a:p>
          <a:p>
            <a:pPr>
              <a:lnSpc>
                <a:spcPct val="80000"/>
              </a:lnSpc>
            </a:pPr>
            <a:r>
              <a:rPr lang="en-US" altLang="ja-JP" sz="2400" dirty="0" smtClean="0"/>
              <a:t>Review of D02</a:t>
            </a:r>
          </a:p>
          <a:p>
            <a:pPr>
              <a:lnSpc>
                <a:spcPct val="80000"/>
              </a:lnSpc>
            </a:pPr>
            <a:r>
              <a:rPr lang="en-US" altLang="ja-JP" sz="2400" dirty="0" smtClean="0"/>
              <a:t>Preparation of comment resolution and formation of BRC</a:t>
            </a:r>
            <a:endParaRPr lang="en-US" altLang="ja-JP" sz="2400" dirty="0"/>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extLst>
      <p:ext uri="{BB962C8B-B14F-4D97-AF65-F5344CB8AC3E}">
        <p14:creationId xmlns="" xmlns:p14="http://schemas.microsoft.com/office/powerpoint/2010/main" val="1947467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a:t>TG4s </a:t>
            </a:r>
            <a:r>
              <a:rPr lang="en-US" altLang="ja-JP" sz="2400" dirty="0" smtClean="0"/>
              <a:t>January 2017 Meeting </a:t>
            </a:r>
            <a:r>
              <a:rPr lang="en-US" altLang="ja-JP" sz="2400" dirty="0"/>
              <a:t>Minutes (</a:t>
            </a:r>
            <a:r>
              <a:rPr lang="en-US" altLang="ja-JP" sz="2400" dirty="0" smtClean="0"/>
              <a:t>15-17-069r0)</a:t>
            </a:r>
            <a:endParaRPr lang="en-US" altLang="ja-JP" sz="2400" dirty="0"/>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(Koden TI &amp;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6</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March 2017</a:t>
            </a:r>
            <a:endParaRPr lang="en-US" altLang="ja-JP" dirty="0"/>
          </a:p>
        </p:txBody>
      </p:sp>
    </p:spTree>
    <p:extLst>
      <p:ext uri="{BB962C8B-B14F-4D97-AF65-F5344CB8AC3E}">
        <p14:creationId xmlns="" xmlns:p14="http://schemas.microsoft.com/office/powerpoint/2010/main" val="2473650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November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July 2016</a:t>
            </a:r>
          </a:p>
          <a:p>
            <a:r>
              <a:rPr lang="en-US" altLang="ja-JP" sz="2400" dirty="0"/>
              <a:t>Sponsor Ballot		March 2017</a:t>
            </a:r>
          </a:p>
          <a:p>
            <a:r>
              <a:rPr lang="de-DE" altLang="ja-JP" sz="2400" dirty="0"/>
              <a:t>Submission to RevCom	November 2017</a:t>
            </a:r>
          </a:p>
        </p:txBody>
      </p:sp>
      <p:sp>
        <p:nvSpPr>
          <p:cNvPr id="3" name="日付プレースホルダー 2"/>
          <p:cNvSpPr>
            <a:spLocks noGrp="1"/>
          </p:cNvSpPr>
          <p:nvPr>
            <p:ph type="dt" sz="half" idx="10"/>
          </p:nvPr>
        </p:nvSpPr>
        <p:spPr/>
        <p:txBody>
          <a:bodyPr/>
          <a:lstStyle/>
          <a:p>
            <a:r>
              <a:rPr lang="en-US" altLang="ja-JP" smtClean="0"/>
              <a:t>March 2017</a:t>
            </a:r>
            <a:endParaRPr lang="en-US" altLang="ja-JP" dirty="0"/>
          </a:p>
        </p:txBody>
      </p:sp>
      <p:sp>
        <p:nvSpPr>
          <p:cNvPr id="4" name="フッター プレースホルダー 3"/>
          <p:cNvSpPr>
            <a:spLocks noGrp="1"/>
          </p:cNvSpPr>
          <p:nvPr>
            <p:ph type="ftr" sz="quarter" idx="11"/>
          </p:nvPr>
        </p:nvSpPr>
        <p:spPr>
          <a:xfrm>
            <a:off x="5486400" y="6475413"/>
            <a:ext cx="3124200" cy="184666"/>
          </a:xfrm>
        </p:spPr>
        <p:txBody>
          <a:bodyPr/>
          <a:lstStyle/>
          <a:p>
            <a:r>
              <a:rPr lang="fi-FI" altLang="ja-JP" smtClean="0"/>
              <a:t>Shoichi Kitazawa (Koden TI &amp;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7</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spTree>
    <p:extLst>
      <p:ext uri="{BB962C8B-B14F-4D97-AF65-F5344CB8AC3E}">
        <p14:creationId xmlns="" xmlns:p14="http://schemas.microsoft.com/office/powerpoint/2010/main" val="1141211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1923</TotalTime>
  <Words>226</Words>
  <Application>Microsoft Office PowerPoint</Application>
  <PresentationFormat>画面に合わせる (4:3)</PresentationFormat>
  <Paragraphs>72</Paragraphs>
  <Slides>7</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9" baseType="lpstr">
      <vt:lpstr>IEEE-P802_15</vt:lpstr>
      <vt:lpstr>プレゼンテーション</vt:lpstr>
      <vt:lpstr>スライド 1</vt:lpstr>
      <vt:lpstr>TG4s Opening Information for March 2017</vt:lpstr>
      <vt:lpstr>IEEE Patent Policy</vt:lpstr>
      <vt:lpstr>TG4s schedule for the week</vt:lpstr>
      <vt:lpstr>Agenda</vt:lpstr>
      <vt:lpstr>Contributions</vt:lpstr>
      <vt:lpstr>Time planning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November 2016</dc:title>
  <dc:subject>IEEE 802.15 &lt;subject&gt;</dc:subject>
  <dc:creator>kitazawa</dc:creator>
  <dc:description>15-16-0779-01-004s</dc:description>
  <cp:lastModifiedBy>kitazawa</cp:lastModifiedBy>
  <cp:revision>54</cp:revision>
  <cp:lastPrinted>2015-06-24T08:51:36Z</cp:lastPrinted>
  <dcterms:created xsi:type="dcterms:W3CDTF">2015-02-02T05:19:06Z</dcterms:created>
  <dcterms:modified xsi:type="dcterms:W3CDTF">2017-03-13T20:30:31Z</dcterms:modified>
</cp:coreProperties>
</file>