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47"/>
  </p:notesMasterIdLst>
  <p:handoutMasterIdLst>
    <p:handoutMasterId r:id="rId48"/>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92" r:id="rId28"/>
    <p:sldId id="287" r:id="rId29"/>
    <p:sldId id="285" r:id="rId30"/>
    <p:sldId id="289" r:id="rId31"/>
    <p:sldId id="290" r:id="rId32"/>
    <p:sldId id="291" r:id="rId33"/>
    <p:sldId id="286" r:id="rId34"/>
    <p:sldId id="288" r:id="rId35"/>
    <p:sldId id="293" r:id="rId36"/>
    <p:sldId id="294" r:id="rId37"/>
    <p:sldId id="300" r:id="rId38"/>
    <p:sldId id="296" r:id="rId39"/>
    <p:sldId id="297" r:id="rId40"/>
    <p:sldId id="303" r:id="rId41"/>
    <p:sldId id="298" r:id="rId42"/>
    <p:sldId id="299" r:id="rId43"/>
    <p:sldId id="295" r:id="rId44"/>
    <p:sldId id="301" r:id="rId45"/>
    <p:sldId id="302"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80" autoAdjust="0"/>
    <p:restoredTop sz="94671" autoAdjust="0"/>
  </p:normalViewPr>
  <p:slideViewPr>
    <p:cSldViewPr>
      <p:cViewPr>
        <p:scale>
          <a:sx n="80" d="100"/>
          <a:sy n="80" d="100"/>
        </p:scale>
        <p:origin x="-162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FEB5FDB-DE82-4AB7-8712-9A9F3663A589}" type="slidenum">
              <a:rPr lang="en-US" altLang="en-US" smtClean="0"/>
              <a:pPr>
                <a:defRPr/>
              </a:pPr>
              <a:t>38</a:t>
            </a:fld>
            <a:endParaRPr lang="en-US" altLang="en-US"/>
          </a:p>
        </p:txBody>
      </p:sp>
    </p:spTree>
    <p:extLst>
      <p:ext uri="{BB962C8B-B14F-4D97-AF65-F5344CB8AC3E}">
        <p14:creationId xmlns:p14="http://schemas.microsoft.com/office/powerpoint/2010/main" val="291205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15-17-0170-06-lpwa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09-00-lpwa-fhss-link-performance-evaluation-for-lpwan-systems.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163-01-lpwa-draft-liaison-document-with-etsi-lt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162-00-lpwa-suitability-of-ieee-802-11ah-for-lpwan-application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17/15-17-0209-00-lpwa-fhss-link-performance-evaluation-for-lpwan-systems.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5/dcn/17/15-17-0211-00-lpwa-candidate-ieee-standards-and-technologies-for-ig-report.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privecsg/dcn/16/privecsg-16-0002-00-0000-802e-privacy-mitigations.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17/15-17-0211-01-lpwa-candidate-ieee-standards-and-technologies-for-ig-report.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7/15-17-0228-00-lpwa-candidate-technology-qualitative-evaluation.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5/dcn/17/15-17-0124-00-lpwa-ig-lpwa-report-skeleton-documen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a:hlinkClick r:id="rId4"/>
              </a:rPr>
              <a:t>https://mentor.ieee.org/802.15/dcn/17/15-17-0209-00-lpwa-fhss-link-performance-evaluation-for-lpwan-systems.pptx</a:t>
            </a:r>
            <a:endParaRPr lang="en-US" sz="2000" dirty="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Use-Case Document</a:t>
            </a:r>
            <a:endParaRPr lang="en-US" dirty="0"/>
          </a:p>
        </p:txBody>
      </p:sp>
      <p:sp>
        <p:nvSpPr>
          <p:cNvPr id="3" name="Inhaltsplatzhalter 2"/>
          <p:cNvSpPr>
            <a:spLocks noGrp="1"/>
          </p:cNvSpPr>
          <p:nvPr>
            <p:ph idx="1"/>
          </p:nvPr>
        </p:nvSpPr>
        <p:spPr/>
        <p:txBody>
          <a:bodyPr/>
          <a:lstStyle/>
          <a:p>
            <a:r>
              <a:rPr lang="en-US" sz="2400" dirty="0" smtClean="0"/>
              <a:t>Use-Case document has been updated after Monday </a:t>
            </a:r>
            <a:r>
              <a:rPr lang="en-US" sz="2400" dirty="0"/>
              <a:t>PM1 discussions, Doc. </a:t>
            </a:r>
            <a:r>
              <a:rPr lang="en-US" sz="2400" dirty="0">
                <a:hlinkClick r:id="rId2"/>
              </a:rPr>
              <a:t>https://</a:t>
            </a:r>
            <a:r>
              <a:rPr lang="en-US" sz="2400" dirty="0" smtClean="0">
                <a:hlinkClick r:id="rId2"/>
              </a:rPr>
              <a:t>mentor.ieee.org/802.15/dcn/17/15-17-0154-01-lpwa-potential-applications-for-lpwa.ppt</a:t>
            </a:r>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52066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Re-Discussion ETSI LTN</a:t>
            </a:r>
            <a:endParaRPr lang="en-US" dirty="0"/>
          </a:p>
        </p:txBody>
      </p:sp>
      <p:sp>
        <p:nvSpPr>
          <p:cNvPr id="3" name="Inhaltsplatzhalter 2"/>
          <p:cNvSpPr>
            <a:spLocks noGrp="1"/>
          </p:cNvSpPr>
          <p:nvPr>
            <p:ph idx="1"/>
          </p:nvPr>
        </p:nvSpPr>
        <p:spPr/>
        <p:txBody>
          <a:bodyPr/>
          <a:lstStyle/>
          <a:p>
            <a:r>
              <a:rPr lang="en-US" sz="2400" dirty="0" smtClean="0"/>
              <a:t>Updated liaison document </a:t>
            </a:r>
            <a:r>
              <a:rPr lang="en-US" sz="2400" dirty="0" smtClean="0">
                <a:hlinkClick r:id="rId2"/>
              </a:rPr>
              <a:t>https</a:t>
            </a:r>
            <a:r>
              <a:rPr lang="en-US" sz="2400" dirty="0">
                <a:hlinkClick r:id="rId2"/>
              </a:rPr>
              <a:t>://</a:t>
            </a:r>
            <a:r>
              <a:rPr lang="en-US" sz="2400" dirty="0" smtClean="0">
                <a:hlinkClick r:id="rId2"/>
              </a:rPr>
              <a:t>mentor.ieee.org/802.15/dcn/17/15-17-0163-01-lpwa-draft-liaison-document-with-etsi-ltn.docx</a:t>
            </a:r>
            <a:endParaRPr lang="en-US" sz="2400" dirty="0" smtClean="0"/>
          </a:p>
          <a:p>
            <a:endParaRPr lang="en-US" sz="2400" dirty="0" smtClean="0"/>
          </a:p>
          <a:p>
            <a:endParaRPr lang="en-US" sz="2400" dirty="0"/>
          </a:p>
          <a:p>
            <a:r>
              <a:rPr lang="en-US" sz="2400" dirty="0" smtClean="0"/>
              <a:t>Bob will take care</a:t>
            </a:r>
          </a:p>
          <a:p>
            <a:r>
              <a:rPr lang="en-US" sz="2400" dirty="0" smtClean="0"/>
              <a:t>Discussion within midweek plenary</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93731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mentor.ieee.org/802.15/dcn/17/15-17-0154-01-lpwa-potential-applications-for-lpwa.ppt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Korean Frequency Regulations for LPWA</a:t>
            </a:r>
            <a:r>
              <a:rPr lang="en-US" sz="2400" dirty="0" smtClean="0"/>
              <a:t>, </a:t>
            </a:r>
            <a:r>
              <a:rPr lang="en-US" sz="2400" dirty="0"/>
              <a:t>Tae-</a:t>
            </a:r>
            <a:r>
              <a:rPr lang="en-US" sz="2400" dirty="0" err="1"/>
              <a:t>Joon</a:t>
            </a:r>
            <a:r>
              <a:rPr lang="en-US" sz="2400" dirty="0"/>
              <a:t> Park (ETRI</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99578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Proposal </a:t>
            </a:r>
            <a:r>
              <a:rPr lang="en-US" sz="2400" dirty="0"/>
              <a:t>for Suitability Analysis of IG LPWA Report</a:t>
            </a:r>
            <a:r>
              <a:rPr lang="en-US" sz="2400" dirty="0" smtClean="0"/>
              <a:t>, </a:t>
            </a:r>
            <a:r>
              <a:rPr lang="en-US" sz="2400" dirty="0"/>
              <a:t>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spTree>
    <p:extLst>
      <p:ext uri="{BB962C8B-B14F-4D97-AF65-F5344CB8AC3E}">
        <p14:creationId xmlns:p14="http://schemas.microsoft.com/office/powerpoint/2010/main" val="2337464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Candidate </a:t>
            </a:r>
            <a:r>
              <a:rPr lang="en-US" sz="2400" dirty="0"/>
              <a:t>Technology Suitability Evaluation, Joerg Robert (University Erlangen-</a:t>
            </a:r>
            <a:r>
              <a:rPr lang="en-US" sz="2400" dirty="0" err="1"/>
              <a:t>Nuernberg</a:t>
            </a:r>
            <a:r>
              <a:rPr lang="en-US" sz="2400" dirty="0"/>
              <a:t>), Doc. </a:t>
            </a:r>
            <a:r>
              <a:rPr lang="en-US" sz="2400" dirty="0">
                <a:hlinkClick r:id="rId2"/>
              </a:rPr>
              <a:t>https://</a:t>
            </a:r>
            <a:r>
              <a:rPr lang="en-US" sz="2400" dirty="0" smtClean="0">
                <a:hlinkClick r:id="rId2"/>
              </a:rPr>
              <a:t>mentor.ieee.org/802.15/dcn/17/15-17-0160-00-lpwa-candidate-technology-suitability-evaluation.pptx</a:t>
            </a:r>
            <a:endParaRPr lang="en-US" sz="2400" dirty="0" smtClean="0"/>
          </a:p>
          <a:p>
            <a:endParaRPr lang="en-US" sz="2400" dirty="0"/>
          </a:p>
          <a:p>
            <a:endParaRPr lang="en-US" sz="2400" dirty="0"/>
          </a:p>
          <a:p>
            <a:r>
              <a:rPr lang="en-US" sz="2400" dirty="0" smtClean="0"/>
              <a:t>Agreement on proposal</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364664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Suitability of IEEE 802.11ah for LPWAN Applications, Joerg Robert (</a:t>
            </a:r>
            <a:r>
              <a:rPr lang="de-DE" sz="2400" dirty="0"/>
              <a:t>University Erlangen-</a:t>
            </a:r>
            <a:r>
              <a:rPr lang="de-DE" sz="2400" dirty="0" err="1"/>
              <a:t>Nuernberg</a:t>
            </a:r>
            <a:r>
              <a:rPr lang="en-US" sz="2400" dirty="0"/>
              <a:t>), Doc. </a:t>
            </a:r>
            <a:r>
              <a:rPr lang="en-US" sz="2400" dirty="0">
                <a:hlinkClick r:id="rId2"/>
              </a:rPr>
              <a:t>https://mentor.ieee.org/802.15/dcn/17/15-17-0162-00-lpwa-suitability-of-ieee-802-11ah-for-lpwan-applications.pptx</a:t>
            </a:r>
            <a:endParaRPr lang="en-US" sz="2400" dirty="0"/>
          </a:p>
          <a:p>
            <a:endParaRPr lang="en-US" sz="2400" dirty="0" smtClean="0"/>
          </a:p>
          <a:p>
            <a:r>
              <a:rPr lang="en-US" sz="2400" dirty="0" smtClean="0"/>
              <a:t>Agreed</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32</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Contribution (cont.)</a:t>
            </a:r>
          </a:p>
        </p:txBody>
      </p:sp>
      <p:sp>
        <p:nvSpPr>
          <p:cNvPr id="3" name="Inhaltsplatzhalter 2"/>
          <p:cNvSpPr>
            <a:spLocks noGrp="1"/>
          </p:cNvSpPr>
          <p:nvPr>
            <p:ph idx="1"/>
          </p:nvPr>
        </p:nvSpPr>
        <p:spPr/>
        <p:txBody>
          <a:bodyPr/>
          <a:lstStyle/>
          <a:p>
            <a:r>
              <a:rPr lang="en-US" sz="2400" dirty="0"/>
              <a:t>FHSS Link Performance Evaluation for LPWAN Systems, Hendrik Lieske (University Erlangen-</a:t>
            </a:r>
            <a:r>
              <a:rPr lang="en-US" sz="2400" dirty="0" err="1"/>
              <a:t>Nuernberg</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mentor.ieee.org/802.15/dcn/17/15-17-0209-00-lpwa-fhss-link-performance-evaluation-for-lpwan-systems.pptx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353284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Candidate Technologies</a:t>
            </a:r>
            <a:endParaRPr lang="en-US" dirty="0"/>
          </a:p>
        </p:txBody>
      </p:sp>
      <p:sp>
        <p:nvSpPr>
          <p:cNvPr id="3" name="Inhaltsplatzhalter 2"/>
          <p:cNvSpPr>
            <a:spLocks noGrp="1"/>
          </p:cNvSpPr>
          <p:nvPr>
            <p:ph idx="1"/>
          </p:nvPr>
        </p:nvSpPr>
        <p:spPr/>
        <p:txBody>
          <a:bodyPr/>
          <a:lstStyle/>
          <a:p>
            <a:r>
              <a:rPr lang="en-US" sz="2400" dirty="0" smtClean="0"/>
              <a:t>Current list of candidate technologies, Doc. </a:t>
            </a:r>
            <a:r>
              <a:rPr lang="en-US" sz="2400" dirty="0" smtClean="0">
                <a:hlinkClick r:id="rId2"/>
              </a:rPr>
              <a:t>https</a:t>
            </a:r>
            <a:r>
              <a:rPr lang="en-US" sz="2400" dirty="0">
                <a:hlinkClick r:id="rId2"/>
              </a:rPr>
              <a:t>://</a:t>
            </a:r>
            <a:r>
              <a:rPr lang="en-US" sz="2400" dirty="0" smtClean="0">
                <a:hlinkClick r:id="rId2"/>
              </a:rPr>
              <a:t>mentor.ieee.org/802.15/dcn/17/15-17-0211-00-lpwa-candidate-ieee-standards-and-technologies-for-ig-report.pptx</a:t>
            </a:r>
            <a:endParaRPr lang="en-US" sz="2400" dirty="0" smtClean="0"/>
          </a:p>
          <a:p>
            <a:endParaRPr lang="en-US" sz="2400" dirty="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spTree>
    <p:extLst>
      <p:ext uri="{BB962C8B-B14F-4D97-AF65-F5344CB8AC3E}">
        <p14:creationId xmlns:p14="http://schemas.microsoft.com/office/powerpoint/2010/main" val="4045272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smtClean="0"/>
              <a:t>Juan Carlos Zuniga, 802E </a:t>
            </a:r>
            <a:r>
              <a:rPr lang="en-US" sz="2400" dirty="0"/>
              <a:t>Privacy </a:t>
            </a:r>
            <a:r>
              <a:rPr lang="en-US" sz="2400" dirty="0" smtClean="0"/>
              <a:t>Mitigations, Doc. </a:t>
            </a:r>
            <a:r>
              <a:rPr lang="en-US" sz="2400" dirty="0" smtClean="0">
                <a:hlinkClick r:id="rId2"/>
              </a:rPr>
              <a:t>https</a:t>
            </a:r>
            <a:r>
              <a:rPr lang="en-US" sz="2400" dirty="0">
                <a:hlinkClick r:id="rId2"/>
              </a:rPr>
              <a:t>://</a:t>
            </a:r>
            <a:r>
              <a:rPr lang="en-US" sz="2400" dirty="0" smtClean="0">
                <a:hlinkClick r:id="rId2"/>
              </a:rPr>
              <a:t>mentor.ieee.org/privecsg/dcn/16/privecsg-16-0002-00-0000-802e-privacy-mitigations.pptx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35</a:t>
            </a:fld>
            <a:endParaRPr lang="en-US" altLang="en-US"/>
          </a:p>
        </p:txBody>
      </p:sp>
    </p:spTree>
    <p:extLst>
      <p:ext uri="{BB962C8B-B14F-4D97-AF65-F5344CB8AC3E}">
        <p14:creationId xmlns:p14="http://schemas.microsoft.com/office/powerpoint/2010/main" val="19207727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Candidate Technologies</a:t>
            </a:r>
            <a:endParaRPr lang="en-US" dirty="0"/>
          </a:p>
        </p:txBody>
      </p:sp>
      <p:sp>
        <p:nvSpPr>
          <p:cNvPr id="3" name="Inhaltsplatzhalter 2"/>
          <p:cNvSpPr>
            <a:spLocks noGrp="1"/>
          </p:cNvSpPr>
          <p:nvPr>
            <p:ph idx="1"/>
          </p:nvPr>
        </p:nvSpPr>
        <p:spPr/>
        <p:txBody>
          <a:bodyPr/>
          <a:lstStyle/>
          <a:p>
            <a:r>
              <a:rPr lang="en-US" sz="2400" dirty="0" smtClean="0"/>
              <a:t>Latest list of candidate technologies, Doc</a:t>
            </a:r>
            <a:r>
              <a:rPr lang="en-US" sz="2400" dirty="0"/>
              <a:t>. </a:t>
            </a:r>
            <a:r>
              <a:rPr lang="en-US" sz="2400" dirty="0">
                <a:hlinkClick r:id="rId2"/>
              </a:rPr>
              <a:t>https://</a:t>
            </a:r>
            <a:r>
              <a:rPr lang="en-US" sz="2400" dirty="0" smtClean="0">
                <a:hlinkClick r:id="rId2"/>
              </a:rPr>
              <a:t>mentor.ieee.org/802.15/dcn/17/15-17-0211-01-lpwa-candidate-ieee-standards-and-technologies-for-ig-report.pptx</a:t>
            </a:r>
            <a:endParaRPr lang="en-US" sz="2400" dirty="0" smtClean="0"/>
          </a:p>
          <a:p>
            <a:endParaRPr lang="en-US" sz="2400" dirty="0"/>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36</a:t>
            </a:fld>
            <a:endParaRPr lang="en-US" altLang="en-US"/>
          </a:p>
        </p:txBody>
      </p:sp>
    </p:spTree>
    <p:extLst>
      <p:ext uri="{BB962C8B-B14F-4D97-AF65-F5344CB8AC3E}">
        <p14:creationId xmlns:p14="http://schemas.microsoft.com/office/powerpoint/2010/main" val="534980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Candidate Technology Qualitative Evaluation, Joerg Robert (</a:t>
            </a:r>
            <a:r>
              <a:rPr lang="de-DE" sz="2400" dirty="0"/>
              <a:t>University Erlangen-</a:t>
            </a:r>
            <a:r>
              <a:rPr lang="de-DE" sz="2400" dirty="0" err="1"/>
              <a:t>Nuernberg</a:t>
            </a:r>
            <a:r>
              <a:rPr lang="en-US" sz="2400" dirty="0"/>
              <a:t>),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mentor.ieee.org/802.15/dcn/17/15-17-0228-00-lpwa-candidate-technology-qualitative-evaluation.pptx</a:t>
            </a:r>
            <a:endParaRPr lang="en-US" sz="2400" dirty="0" smtClean="0"/>
          </a:p>
          <a:p>
            <a:endParaRPr lang="en-US" sz="2400" dirty="0"/>
          </a:p>
          <a:p>
            <a:r>
              <a:rPr lang="en-US" sz="2400" dirty="0" smtClean="0"/>
              <a:t>Discuss in one of the next Telcos</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37</a:t>
            </a:fld>
            <a:endParaRPr lang="en-US" altLang="en-US"/>
          </a:p>
        </p:txBody>
      </p:sp>
    </p:spTree>
    <p:extLst>
      <p:ext uri="{BB962C8B-B14F-4D97-AF65-F5344CB8AC3E}">
        <p14:creationId xmlns:p14="http://schemas.microsoft.com/office/powerpoint/2010/main" val="2948326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IG Report</a:t>
            </a:r>
            <a:endParaRPr lang="en-US" dirty="0"/>
          </a:p>
        </p:txBody>
      </p:sp>
      <p:sp>
        <p:nvSpPr>
          <p:cNvPr id="3" name="Inhaltsplatzhalter 2"/>
          <p:cNvSpPr>
            <a:spLocks noGrp="1"/>
          </p:cNvSpPr>
          <p:nvPr>
            <p:ph idx="1"/>
          </p:nvPr>
        </p:nvSpPr>
        <p:spPr/>
        <p:txBody>
          <a:bodyPr/>
          <a:lstStyle/>
          <a:p>
            <a:r>
              <a:rPr lang="en-US" sz="2400" dirty="0" smtClean="0"/>
              <a:t>Latest version of IG Report skeleton document available </a:t>
            </a:r>
            <a:r>
              <a:rPr lang="en-US" sz="2400" dirty="0"/>
              <a:t>on Mentor, Doc. </a:t>
            </a:r>
            <a:r>
              <a:rPr lang="en-US" sz="2400" dirty="0">
                <a:hlinkClick r:id="rId3"/>
              </a:rPr>
              <a:t>https://</a:t>
            </a:r>
            <a:r>
              <a:rPr lang="en-US" sz="2400" dirty="0" smtClean="0">
                <a:hlinkClick r:id="rId3"/>
              </a:rPr>
              <a:t>mentor.ieee.org/802.15/dcn/17/15-17-0124-00-lpwa-ig-lpwa-report-skeleton-document.docx</a:t>
            </a:r>
            <a:endParaRPr lang="en-US" sz="2400" dirty="0" smtClean="0"/>
          </a:p>
          <a:p>
            <a:endParaRPr lang="en-US" sz="2400" dirty="0"/>
          </a:p>
          <a:p>
            <a:r>
              <a:rPr lang="en-US" sz="2400" dirty="0" smtClean="0"/>
              <a:t>Proposal is to start drafting the document and add the existing contributions</a:t>
            </a:r>
          </a:p>
          <a:p>
            <a:r>
              <a:rPr lang="en-US" sz="2400" dirty="0" smtClean="0"/>
              <a:t>Drafting of results in </a:t>
            </a:r>
            <a:r>
              <a:rPr lang="en-US" sz="2400" dirty="0"/>
              <a:t>section 6 </a:t>
            </a:r>
            <a:r>
              <a:rPr lang="en-US" sz="2400" dirty="0" smtClean="0"/>
              <a:t>(Analysis </a:t>
            </a:r>
            <a:r>
              <a:rPr lang="en-US" sz="2400" dirty="0"/>
              <a:t>of Existing IEEE Standards / Candidate </a:t>
            </a:r>
            <a:r>
              <a:rPr lang="en-US" sz="2400" dirty="0" smtClean="0"/>
              <a:t>Technologies) after their discussion within IG LPWA telephone conferences</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38</a:t>
            </a:fld>
            <a:endParaRPr lang="en-US" altLang="en-US"/>
          </a:p>
        </p:txBody>
      </p:sp>
    </p:spTree>
    <p:extLst>
      <p:ext uri="{BB962C8B-B14F-4D97-AF65-F5344CB8AC3E}">
        <p14:creationId xmlns:p14="http://schemas.microsoft.com/office/powerpoint/2010/main" val="1356568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Discussion on IG Report (cont.)</a:t>
            </a:r>
          </a:p>
        </p:txBody>
      </p:sp>
      <p:sp>
        <p:nvSpPr>
          <p:cNvPr id="3" name="Inhaltsplatzhalter 2"/>
          <p:cNvSpPr>
            <a:spLocks noGrp="1"/>
          </p:cNvSpPr>
          <p:nvPr>
            <p:ph idx="1"/>
          </p:nvPr>
        </p:nvSpPr>
        <p:spPr/>
        <p:txBody>
          <a:bodyPr/>
          <a:lstStyle/>
          <a:p>
            <a:r>
              <a:rPr lang="en-US" sz="2400" dirty="0" smtClean="0"/>
              <a:t>Contents of section </a:t>
            </a:r>
            <a:r>
              <a:rPr lang="en-US" sz="2400" dirty="0"/>
              <a:t>7 (Recommendation for Future IEEE Activities) </a:t>
            </a:r>
            <a:r>
              <a:rPr lang="en-US" sz="2400" dirty="0" smtClean="0"/>
              <a:t>will be main discussion item for the Berlin meeting</a:t>
            </a:r>
          </a:p>
          <a:p>
            <a:endParaRPr lang="en-US" sz="2400" dirty="0"/>
          </a:p>
          <a:p>
            <a:r>
              <a:rPr lang="en-US" sz="2400" dirty="0" smtClean="0"/>
              <a:t>Send call for contributions on the WG 802.15 reflector</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39</a:t>
            </a:fld>
            <a:endParaRPr lang="en-US" altLang="en-US"/>
          </a:p>
        </p:txBody>
      </p:sp>
    </p:spTree>
    <p:extLst>
      <p:ext uri="{BB962C8B-B14F-4D97-AF65-F5344CB8AC3E}">
        <p14:creationId xmlns:p14="http://schemas.microsoft.com/office/powerpoint/2010/main" val="65953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40</a:t>
            </a:fld>
            <a:endParaRPr lang="en-US" altLang="en-US"/>
          </a:p>
        </p:txBody>
      </p:sp>
    </p:spTree>
    <p:extLst>
      <p:ext uri="{BB962C8B-B14F-4D97-AF65-F5344CB8AC3E}">
        <p14:creationId xmlns:p14="http://schemas.microsoft.com/office/powerpoint/2010/main" val="38578410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solidFill>
                  <a:srgbClr val="FF0000"/>
                </a:solidFill>
              </a:rPr>
              <a:t>Fixed evaluation criteria</a:t>
            </a:r>
            <a:endParaRPr lang="de-DE" sz="1800" b="1" dirty="0" smtClean="0">
              <a:solidFill>
                <a:srgbClr val="FF0000"/>
              </a:solidFill>
            </a:endParaRPr>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41</a:t>
            </a:fld>
            <a:endParaRPr lang="en-US" altLang="en-US"/>
          </a:p>
        </p:txBody>
      </p:sp>
    </p:spTree>
    <p:extLst>
      <p:ext uri="{BB962C8B-B14F-4D97-AF65-F5344CB8AC3E}">
        <p14:creationId xmlns:p14="http://schemas.microsoft.com/office/powerpoint/2010/main" val="40257714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Date for Next Telephone Conference</a:t>
            </a:r>
            <a:endParaRPr lang="en-US" dirty="0"/>
          </a:p>
        </p:txBody>
      </p:sp>
      <p:sp>
        <p:nvSpPr>
          <p:cNvPr id="3" name="Inhaltsplatzhalter 2"/>
          <p:cNvSpPr>
            <a:spLocks noGrp="1"/>
          </p:cNvSpPr>
          <p:nvPr>
            <p:ph idx="1"/>
          </p:nvPr>
        </p:nvSpPr>
        <p:spPr/>
        <p:txBody>
          <a:bodyPr/>
          <a:lstStyle/>
          <a:p>
            <a:r>
              <a:rPr lang="en-US" sz="2400" dirty="0"/>
              <a:t>Proposed date:</a:t>
            </a:r>
            <a:br>
              <a:rPr lang="en-US" sz="2400" dirty="0"/>
            </a:br>
            <a:r>
              <a:rPr lang="en-US" sz="2400" dirty="0"/>
              <a:t>11 April 16:00 (CEST), 07:00AM (PDT)</a:t>
            </a:r>
          </a:p>
          <a:p>
            <a:endParaRPr lang="en-US" sz="2400" dirty="0"/>
          </a:p>
          <a:p>
            <a:r>
              <a:rPr lang="en-US" sz="2400" dirty="0"/>
              <a:t>Details will be circulated on IG LPWA reflector and on mentor</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42</a:t>
            </a:fld>
            <a:endParaRPr lang="en-US" altLang="en-US"/>
          </a:p>
        </p:txBody>
      </p:sp>
    </p:spTree>
    <p:extLst>
      <p:ext uri="{BB962C8B-B14F-4D97-AF65-F5344CB8AC3E}">
        <p14:creationId xmlns:p14="http://schemas.microsoft.com/office/powerpoint/2010/main" val="18446221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43</a:t>
            </a:fld>
            <a:endParaRPr lang="en-US" altLang="en-US"/>
          </a:p>
        </p:txBody>
      </p:sp>
    </p:spTree>
    <p:extLst>
      <p:ext uri="{BB962C8B-B14F-4D97-AF65-F5344CB8AC3E}">
        <p14:creationId xmlns:p14="http://schemas.microsoft.com/office/powerpoint/2010/main" val="3206149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44</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2026</Words>
  <Application>Microsoft Office PowerPoint</Application>
  <PresentationFormat>Bildschirmpräsentation (4:3)</PresentationFormat>
  <Paragraphs>395</Paragraphs>
  <Slides>44</Slides>
  <Notes>3</Notes>
  <HiddenSlides>0</HiddenSlides>
  <MMClips>0</MMClips>
  <ScaleCrop>false</ScaleCrop>
  <HeadingPairs>
    <vt:vector size="4" baseType="variant">
      <vt:variant>
        <vt:lpstr>Design</vt:lpstr>
      </vt:variant>
      <vt:variant>
        <vt:i4>2</vt:i4>
      </vt:variant>
      <vt:variant>
        <vt:lpstr>Folientitel</vt:lpstr>
      </vt:variant>
      <vt:variant>
        <vt:i4>44</vt:i4>
      </vt:variant>
    </vt:vector>
  </HeadingPairs>
  <TitlesOfParts>
    <vt:vector size="46"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Updated Use-Case Document</vt:lpstr>
      <vt:lpstr>Re-Discussion ETSI LTN</vt:lpstr>
      <vt:lpstr>Contributions (cont.)</vt:lpstr>
      <vt:lpstr>Contributions (cont.)</vt:lpstr>
      <vt:lpstr>Contributions (cont.)</vt:lpstr>
      <vt:lpstr>Contributions (cont.)</vt:lpstr>
      <vt:lpstr>Contribution (cont.)</vt:lpstr>
      <vt:lpstr>Contribution (cont.)</vt:lpstr>
      <vt:lpstr>Discussion on Candidate Technologies</vt:lpstr>
      <vt:lpstr>Contribution (cont.)</vt:lpstr>
      <vt:lpstr>Review of Candidate Technologies</vt:lpstr>
      <vt:lpstr>Contribution (cont.)</vt:lpstr>
      <vt:lpstr>Discussion on IG Report</vt:lpstr>
      <vt:lpstr>Discussion on IG Report (cont.)</vt:lpstr>
      <vt:lpstr>Timeline – Past Sessions</vt:lpstr>
      <vt:lpstr>Timeline</vt:lpstr>
      <vt:lpstr>Date for Next Telephone Conference</vt:lpstr>
      <vt:lpstr>AoB</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117</cp:revision>
  <cp:lastPrinted>1998-02-10T13:28:06Z</cp:lastPrinted>
  <dcterms:created xsi:type="dcterms:W3CDTF">2017-03-12T21:31:02Z</dcterms:created>
  <dcterms:modified xsi:type="dcterms:W3CDTF">2017-03-16T22:32:53Z</dcterms:modified>
</cp:coreProperties>
</file>