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7"/>
  </p:notesMasterIdLst>
  <p:handoutMasterIdLst>
    <p:handoutMasterId r:id="rId38"/>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92" r:id="rId28"/>
    <p:sldId id="287" r:id="rId29"/>
    <p:sldId id="285" r:id="rId30"/>
    <p:sldId id="289" r:id="rId31"/>
    <p:sldId id="290" r:id="rId32"/>
    <p:sldId id="291" r:id="rId33"/>
    <p:sldId id="286" r:id="rId34"/>
    <p:sldId id="288" r:id="rId35"/>
    <p:sldId id="293"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p:scale>
          <a:sx n="90" d="100"/>
          <a:sy n="90"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15-17-0170-03-lpwa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163-01-lpwa-draft-liaison-document-with-etsi-lt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7/15-17-0162-00-lpwa-suitability-of-ieee-802-11ah-for-lpwan-application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5/dcn/17/15-17-0209-00-lpwa-fhss-link-performance-evaluation-for-lpwan-systems.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5/dcn/17/15-17-0211-00-lpwa-candidate-ieee-standards-and-technologies-for-ig-repor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pPr marL="457200" indent="-457200">
              <a:buFont typeface="+mj-lt"/>
              <a:buAutoNum type="arabicPeriod" startAt="5"/>
            </a:pPr>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err="1" smtClean="0"/>
              <a:t>tbd</a:t>
            </a: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Agreed</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members</a:t>
            </a:r>
          </a:p>
          <a:p>
            <a:pPr lvl="1"/>
            <a:endParaRPr lang="de-DE"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Re-discuss on Tuesday</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r>
              <a:rPr lang="en-US" sz="2400" dirty="0" smtClean="0"/>
              <a:t>No additional changes since Atlanta meeting</a:t>
            </a:r>
          </a:p>
          <a:p>
            <a:endParaRPr lang="en-US" sz="2400" dirty="0" smtClean="0"/>
          </a:p>
          <a:p>
            <a:r>
              <a:rPr lang="en-US" sz="2400" dirty="0" smtClean="0"/>
              <a:t>Added extra use-case for “fast asset tracking”</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Use-Case Document</a:t>
            </a:r>
            <a:endParaRPr lang="en-US" dirty="0"/>
          </a:p>
        </p:txBody>
      </p:sp>
      <p:sp>
        <p:nvSpPr>
          <p:cNvPr id="3" name="Inhaltsplatzhalter 2"/>
          <p:cNvSpPr>
            <a:spLocks noGrp="1"/>
          </p:cNvSpPr>
          <p:nvPr>
            <p:ph idx="1"/>
          </p:nvPr>
        </p:nvSpPr>
        <p:spPr/>
        <p:txBody>
          <a:bodyPr/>
          <a:lstStyle/>
          <a:p>
            <a:r>
              <a:rPr lang="en-US" sz="2400" dirty="0" smtClean="0"/>
              <a:t>Use-Case document has been updated after Monday </a:t>
            </a:r>
            <a:r>
              <a:rPr lang="en-US" sz="2400" dirty="0"/>
              <a:t>PM1 discussions, Doc. </a:t>
            </a:r>
            <a:r>
              <a:rPr lang="en-US" sz="2400" dirty="0">
                <a:hlinkClick r:id="rId2"/>
              </a:rPr>
              <a:t>https://</a:t>
            </a:r>
            <a:r>
              <a:rPr lang="en-US" sz="2400" dirty="0" smtClean="0">
                <a:hlinkClick r:id="rId2"/>
              </a:rPr>
              <a:t>mentor.ieee.org/802.15/dcn/17/15-17-0154-01-lpwa-potential-applications-for-lpwa.ppt</a:t>
            </a:r>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520665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Re-Discussion ETSI LTN</a:t>
            </a:r>
            <a:endParaRPr lang="en-US" dirty="0"/>
          </a:p>
        </p:txBody>
      </p:sp>
      <p:sp>
        <p:nvSpPr>
          <p:cNvPr id="3" name="Inhaltsplatzhalter 2"/>
          <p:cNvSpPr>
            <a:spLocks noGrp="1"/>
          </p:cNvSpPr>
          <p:nvPr>
            <p:ph idx="1"/>
          </p:nvPr>
        </p:nvSpPr>
        <p:spPr/>
        <p:txBody>
          <a:bodyPr/>
          <a:lstStyle/>
          <a:p>
            <a:r>
              <a:rPr lang="en-US" sz="2400" dirty="0" smtClean="0"/>
              <a:t>Updated liaison document </a:t>
            </a:r>
            <a:r>
              <a:rPr lang="en-US" sz="2400" dirty="0" smtClean="0">
                <a:hlinkClick r:id="rId2"/>
              </a:rPr>
              <a:t>https</a:t>
            </a:r>
            <a:r>
              <a:rPr lang="en-US" sz="2400" dirty="0">
                <a:hlinkClick r:id="rId2"/>
              </a:rPr>
              <a:t>://</a:t>
            </a:r>
            <a:r>
              <a:rPr lang="en-US" sz="2400" dirty="0" smtClean="0">
                <a:hlinkClick r:id="rId2"/>
              </a:rPr>
              <a:t>mentor.ieee.org/802.15/dcn/17/15-17-0163-01-lpwa-draft-liaison-document-with-etsi-ltn.docx</a:t>
            </a:r>
            <a:endParaRPr lang="en-US" sz="2400" dirty="0" smtClean="0"/>
          </a:p>
          <a:p>
            <a:endParaRPr lang="en-US" sz="2400" dirty="0" smtClean="0"/>
          </a:p>
          <a:p>
            <a:endParaRPr lang="en-US" sz="2400" dirty="0"/>
          </a:p>
          <a:p>
            <a:r>
              <a:rPr lang="en-US" sz="2400" dirty="0" smtClean="0"/>
              <a:t>Bob will take care</a:t>
            </a:r>
          </a:p>
          <a:p>
            <a:r>
              <a:rPr lang="en-US" sz="2400" dirty="0" smtClean="0"/>
              <a:t>Discussion within midweek plenary</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937313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mentor.ieee.org/802.15/dcn/17/15-17-0154-01-lpwa-potential-applications-for-lpwa.ppt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2753599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Korean Frequency Regulations for LPWA</a:t>
            </a:r>
            <a:r>
              <a:rPr lang="en-US" sz="2400" dirty="0" smtClean="0"/>
              <a:t>, </a:t>
            </a:r>
            <a:r>
              <a:rPr lang="en-US" sz="2400" dirty="0"/>
              <a:t>Tae-</a:t>
            </a:r>
            <a:r>
              <a:rPr lang="en-US" sz="2400" dirty="0" err="1"/>
              <a:t>Joon</a:t>
            </a:r>
            <a:r>
              <a:rPr lang="en-US" sz="2400" dirty="0"/>
              <a:t> Park (ETRI</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99578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Proposal </a:t>
            </a:r>
            <a:r>
              <a:rPr lang="en-US" sz="2400" dirty="0"/>
              <a:t>for Suitability Analysis of IG LPWA Report</a:t>
            </a:r>
            <a:r>
              <a:rPr lang="en-US" sz="2400" dirty="0" smtClean="0"/>
              <a:t>, </a:t>
            </a:r>
            <a:r>
              <a:rPr lang="en-US" sz="2400" dirty="0"/>
              <a:t>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30</a:t>
            </a:fld>
            <a:endParaRPr lang="en-US" altLang="en-US"/>
          </a:p>
        </p:txBody>
      </p:sp>
    </p:spTree>
    <p:extLst>
      <p:ext uri="{BB962C8B-B14F-4D97-AF65-F5344CB8AC3E}">
        <p14:creationId xmlns:p14="http://schemas.microsoft.com/office/powerpoint/2010/main" val="2337464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Candidate </a:t>
            </a:r>
            <a:r>
              <a:rPr lang="en-US" sz="2400" dirty="0"/>
              <a:t>Technology Suitability Evaluation, Joerg Robert (University Erlangen-</a:t>
            </a:r>
            <a:r>
              <a:rPr lang="en-US" sz="2400" dirty="0" err="1"/>
              <a:t>Nuernberg</a:t>
            </a:r>
            <a:r>
              <a:rPr lang="en-US" sz="2400" dirty="0"/>
              <a:t>), Doc. </a:t>
            </a:r>
            <a:r>
              <a:rPr lang="en-US" sz="2400" dirty="0">
                <a:hlinkClick r:id="rId2"/>
              </a:rPr>
              <a:t>https://</a:t>
            </a:r>
            <a:r>
              <a:rPr lang="en-US" sz="2400" dirty="0" smtClean="0">
                <a:hlinkClick r:id="rId2"/>
              </a:rPr>
              <a:t>mentor.ieee.org/802.15/dcn/17/15-17-0160-00-lpwa-candidate-technology-suitability-evaluation.pptx</a:t>
            </a:r>
            <a:endParaRPr lang="en-US" sz="2400" dirty="0" smtClean="0"/>
          </a:p>
          <a:p>
            <a:endParaRPr lang="en-US" sz="2400" dirty="0"/>
          </a:p>
          <a:p>
            <a:endParaRPr lang="en-US" sz="2400" dirty="0"/>
          </a:p>
          <a:p>
            <a:r>
              <a:rPr lang="en-US" sz="2400" dirty="0" smtClean="0"/>
              <a:t>Agreement on proposal</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364664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Suitability of IEEE 802.11ah for LPWAN Applications, Joerg Robert (</a:t>
            </a:r>
            <a:r>
              <a:rPr lang="de-DE" sz="2400" dirty="0"/>
              <a:t>University Erlangen-</a:t>
            </a:r>
            <a:r>
              <a:rPr lang="de-DE" sz="2400" dirty="0" err="1"/>
              <a:t>Nuernberg</a:t>
            </a:r>
            <a:r>
              <a:rPr lang="en-US" sz="2400" dirty="0"/>
              <a:t>), Doc. </a:t>
            </a:r>
            <a:r>
              <a:rPr lang="en-US" sz="2400" dirty="0">
                <a:hlinkClick r:id="rId2"/>
              </a:rPr>
              <a:t>https://mentor.ieee.org/802.15/dcn/17/15-17-0162-00-lpwa-suitability-of-ieee-802-11ah-for-lpwan-applications.pptx</a:t>
            </a:r>
            <a:endParaRPr lang="en-US" sz="2400" dirty="0"/>
          </a:p>
          <a:p>
            <a:endParaRPr lang="en-US" sz="2400" dirty="0" smtClean="0"/>
          </a:p>
          <a:p>
            <a:r>
              <a:rPr lang="en-US" sz="2400" dirty="0" smtClean="0"/>
              <a:t>Agreed</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32</a:t>
            </a:fld>
            <a:endParaRPr lang="en-US" altLang="en-US"/>
          </a:p>
        </p:txBody>
      </p:sp>
    </p:spTree>
    <p:extLst>
      <p:ext uri="{BB962C8B-B14F-4D97-AF65-F5344CB8AC3E}">
        <p14:creationId xmlns:p14="http://schemas.microsoft.com/office/powerpoint/2010/main" val="111936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Contribution (cont.)</a:t>
            </a:r>
            <a:endParaRPr lang="en-US" dirty="0"/>
          </a:p>
        </p:txBody>
      </p:sp>
      <p:sp>
        <p:nvSpPr>
          <p:cNvPr id="3" name="Inhaltsplatzhalter 2"/>
          <p:cNvSpPr>
            <a:spLocks noGrp="1"/>
          </p:cNvSpPr>
          <p:nvPr>
            <p:ph idx="1"/>
          </p:nvPr>
        </p:nvSpPr>
        <p:spPr/>
        <p:txBody>
          <a:bodyPr/>
          <a:lstStyle/>
          <a:p>
            <a:r>
              <a:rPr lang="en-US" sz="2400" dirty="0"/>
              <a:t>FHSS Link Performance Evaluation for LPWAN Systems, Hendrik Lieske (University Erlangen-</a:t>
            </a:r>
            <a:r>
              <a:rPr lang="en-US" sz="2400" dirty="0" err="1"/>
              <a:t>Nuernberg</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mentor.ieee.org/802.15/dcn/17/15-17-0209-00-lpwa-fhss-link-performance-evaluation-for-lpwan-systems.pptx</a:t>
            </a:r>
            <a:endParaRPr lang="en-US" sz="2400" dirty="0" smtClean="0"/>
          </a:p>
          <a:p>
            <a:endParaRPr lang="en-US" sz="2400" dirty="0"/>
          </a:p>
          <a:p>
            <a:endParaRPr lang="en-US" sz="2400" dirty="0" smtClean="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353284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Candidate Technologies</a:t>
            </a:r>
            <a:endParaRPr lang="en-US" dirty="0"/>
          </a:p>
        </p:txBody>
      </p:sp>
      <p:sp>
        <p:nvSpPr>
          <p:cNvPr id="3" name="Inhaltsplatzhalter 2"/>
          <p:cNvSpPr>
            <a:spLocks noGrp="1"/>
          </p:cNvSpPr>
          <p:nvPr>
            <p:ph idx="1"/>
          </p:nvPr>
        </p:nvSpPr>
        <p:spPr/>
        <p:txBody>
          <a:bodyPr/>
          <a:lstStyle/>
          <a:p>
            <a:r>
              <a:rPr lang="en-US" dirty="0" smtClean="0"/>
              <a:t>Current list of candidate technologies, Doc. </a:t>
            </a:r>
            <a:r>
              <a:rPr lang="en-US" dirty="0" smtClean="0">
                <a:hlinkClick r:id="rId2"/>
              </a:rPr>
              <a:t>https</a:t>
            </a:r>
            <a:r>
              <a:rPr lang="en-US" dirty="0">
                <a:hlinkClick r:id="rId2"/>
              </a:rPr>
              <a:t>://</a:t>
            </a:r>
            <a:r>
              <a:rPr lang="en-US" dirty="0" smtClean="0">
                <a:hlinkClick r:id="rId2"/>
              </a:rPr>
              <a:t>mentor.ieee.org/802.15/dcn/17/15-17-0211-00-lpwa-candidate-ieee-standards-and-technologies-for-ig-report.pptx</a:t>
            </a:r>
            <a:endParaRPr lang="en-US" dirty="0" smtClean="0"/>
          </a:p>
          <a:p>
            <a:endParaRPr lang="en-US" dirty="0" smtClean="0"/>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34</a:t>
            </a:fld>
            <a:endParaRPr lang="en-US" altLang="en-US"/>
          </a:p>
        </p:txBody>
      </p:sp>
    </p:spTree>
    <p:extLst>
      <p:ext uri="{BB962C8B-B14F-4D97-AF65-F5344CB8AC3E}">
        <p14:creationId xmlns:p14="http://schemas.microsoft.com/office/powerpoint/2010/main" val="404527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1659</Words>
  <Application>Microsoft Office PowerPoint</Application>
  <PresentationFormat>Bildschirmpräsentation (4:3)</PresentationFormat>
  <Paragraphs>317</Paragraphs>
  <Slides>34</Slides>
  <Notes>2</Notes>
  <HiddenSlides>0</HiddenSlides>
  <MMClips>0</MMClips>
  <ScaleCrop>false</ScaleCrop>
  <HeadingPairs>
    <vt:vector size="4" baseType="variant">
      <vt:variant>
        <vt:lpstr>Design</vt:lpstr>
      </vt:variant>
      <vt:variant>
        <vt:i4>2</vt:i4>
      </vt:variant>
      <vt:variant>
        <vt:lpstr>Folientitel</vt:lpstr>
      </vt:variant>
      <vt:variant>
        <vt:i4>34</vt:i4>
      </vt:variant>
    </vt:vector>
  </HeadingPairs>
  <TitlesOfParts>
    <vt:vector size="36"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Updated Use-Case Document</vt:lpstr>
      <vt:lpstr>Re-Discussion ETSI LTN</vt:lpstr>
      <vt:lpstr>Contributions (cont.)</vt:lpstr>
      <vt:lpstr>Contributions (cont.)</vt:lpstr>
      <vt:lpstr>Contributions (cont.)</vt:lpstr>
      <vt:lpstr>Contributions (cont.)</vt:lpstr>
      <vt:lpstr>Contribution (cont.)</vt:lpstr>
      <vt:lpstr>Contribution (cont.)</vt:lpstr>
      <vt:lpstr>Discussion on Candidate Technologies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92</cp:revision>
  <cp:lastPrinted>1998-02-10T13:28:06Z</cp:lastPrinted>
  <dcterms:created xsi:type="dcterms:W3CDTF">2017-03-12T21:31:02Z</dcterms:created>
  <dcterms:modified xsi:type="dcterms:W3CDTF">2017-03-15T20:14:40Z</dcterms:modified>
</cp:coreProperties>
</file>