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0"/>
  </p:notesMasterIdLst>
  <p:handoutMasterIdLst>
    <p:handoutMasterId r:id="rId31"/>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85" r:id="rId28"/>
    <p:sldId id="28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15-17-0170-00-lpwa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0-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agenda, opening and closing report of 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March 2017 IG </a:t>
            </a:r>
            <a:r>
              <a:rPr lang="en-US" altLang="en-US" sz="1600" dirty="0" smtClean="0">
                <a:solidFill>
                  <a:schemeClr val="tx2"/>
                </a:solidFill>
              </a:rPr>
              <a:t>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a:p>
            <a:r>
              <a:rPr lang="en-US" dirty="0" smtClean="0"/>
              <a:t>Any discussion on the agenda?</a:t>
            </a:r>
            <a:endParaRPr lang="en-US"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t>
            </a:r>
            <a:r>
              <a:rPr lang="en-US" sz="2000" dirty="0" smtClean="0"/>
              <a:t>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a:t>
            </a:r>
            <a:r>
              <a:rPr lang="en-US" sz="2000" dirty="0" smtClean="0"/>
              <a:t>Frequency Regulations for LPWA, Tae-</a:t>
            </a:r>
            <a:r>
              <a:rPr lang="en-US" sz="2000" dirty="0" err="1" smtClean="0"/>
              <a:t>Joon</a:t>
            </a:r>
            <a:r>
              <a:rPr lang="en-US" sz="2000" dirty="0" smtClean="0"/>
              <a:t> </a:t>
            </a:r>
            <a:r>
              <a:rPr lang="en-US" sz="2000" dirty="0" smtClean="0"/>
              <a:t>Park (ETRI</a:t>
            </a:r>
            <a:r>
              <a:rPr lang="en-US" sz="2000" dirty="0" smtClean="0"/>
              <a:t>),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pPr marL="457200" indent="-457200">
              <a:buFont typeface="+mj-lt"/>
              <a:buAutoNum type="arabicPeriod" startAt="5"/>
            </a:pPr>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err="1" smtClean="0"/>
              <a:t>tbd</a:t>
            </a: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a:t>
            </a:r>
            <a:r>
              <a:rPr lang="en-US" dirty="0" smtClean="0"/>
              <a:t>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r>
              <a:rPr lang="de-DE" sz="2400" dirty="0" err="1" smtClean="0"/>
              <a:t>Any</a:t>
            </a:r>
            <a:r>
              <a:rPr lang="de-DE" sz="2400" dirty="0" smtClean="0"/>
              <a:t> </a:t>
            </a:r>
            <a:r>
              <a:rPr lang="de-DE" sz="2400" dirty="0" err="1" smtClean="0"/>
              <a:t>Discussion</a:t>
            </a:r>
            <a:r>
              <a:rPr lang="de-DE" sz="2400" dirty="0" smtClean="0"/>
              <a: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a:t>
            </a:r>
            <a:r>
              <a:rPr lang="en-US" sz="2000" dirty="0" smtClean="0"/>
              <a:t>members</a:t>
            </a:r>
          </a:p>
          <a:p>
            <a:pPr lvl="1"/>
            <a:endParaRPr lang="de-DE" sz="20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endParaRPr lang="en-US" sz="2400" dirty="0" smtClean="0"/>
          </a:p>
          <a:p>
            <a:r>
              <a:rPr lang="en-US" sz="2400" dirty="0" smtClean="0"/>
              <a:t>No additional changes since Atlanta meeting</a:t>
            </a:r>
          </a:p>
          <a:p>
            <a:endParaRPr lang="en-US" sz="2400" dirty="0" smtClean="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r>
              <a:rPr lang="de-DE" sz="2400" dirty="0" err="1" smtClean="0"/>
              <a:t>Any</a:t>
            </a:r>
            <a:r>
              <a:rPr lang="de-DE" sz="2400" dirty="0" smtClean="0"/>
              <a:t> </a:t>
            </a:r>
            <a:r>
              <a:rPr lang="de-DE" sz="2400" dirty="0" err="1" smtClean="0"/>
              <a:t>Discussion</a:t>
            </a:r>
            <a:r>
              <a:rPr lang="de-DE" sz="2400" dirty="0" smtClean="0"/>
              <a:t>?</a:t>
            </a:r>
            <a:endParaRPr lang="de-DE"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a:hlinkClick r:id="rId2"/>
              </a:rPr>
              <a:t>https://mentor.ieee.org/802.15/dcn/17/15-17-0154-00-lpwa-potential-applications-for-lpwa.ppt</a:t>
            </a:r>
            <a:endParaRPr lang="en-US" sz="2400" dirty="0"/>
          </a:p>
          <a:p>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75359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11936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1441</Words>
  <Application>Microsoft Office PowerPoint</Application>
  <PresentationFormat>Bildschirmpräsentation (4:3)</PresentationFormat>
  <Paragraphs>281</Paragraphs>
  <Slides>27</Slides>
  <Notes>2</Notes>
  <HiddenSlides>0</HiddenSlides>
  <MMClips>0</MMClips>
  <ScaleCrop>false</ScaleCrop>
  <HeadingPairs>
    <vt:vector size="4" baseType="variant">
      <vt:variant>
        <vt:lpstr>Design</vt:lpstr>
      </vt:variant>
      <vt:variant>
        <vt:i4>2</vt:i4>
      </vt:variant>
      <vt:variant>
        <vt:lpstr>Folientitel</vt:lpstr>
      </vt:variant>
      <vt:variant>
        <vt:i4>27</vt:i4>
      </vt:variant>
    </vt:vector>
  </HeadingPairs>
  <TitlesOfParts>
    <vt:vector size="29"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Contributions (cont.)</vt:lpstr>
      <vt:lpstr>PowerPoint-Präsentation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69</cp:revision>
  <cp:lastPrinted>1998-02-10T13:28:06Z</cp:lastPrinted>
  <dcterms:created xsi:type="dcterms:W3CDTF">2017-03-12T21:31:02Z</dcterms:created>
  <dcterms:modified xsi:type="dcterms:W3CDTF">2017-03-13T15:15:03Z</dcterms:modified>
</cp:coreProperties>
</file>