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5" autoAdjust="0"/>
    <p:restoredTop sz="89594" autoAdjust="0"/>
  </p:normalViewPr>
  <p:slideViewPr>
    <p:cSldViewPr showGuides="1">
      <p:cViewPr varScale="1">
        <p:scale>
          <a:sx n="79" d="100"/>
          <a:sy n="79" d="100"/>
        </p:scale>
        <p:origin x="1464" y="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802.15-17-0167-00-0dep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a:t>
            </a:r>
            <a:r>
              <a:rPr lang="en-US" altLang="ja-JP" dirty="0" smtClean="0"/>
              <a:t>,/CWC-Nippon)</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Opening Information for </a:t>
            </a:r>
            <a:r>
              <a:rPr lang="en-US" altLang="ja-JP" sz="1600" dirty="0" smtClean="0">
                <a:ea typeface="ＭＳ Ｐゴシック" charset="-128"/>
              </a:rPr>
              <a:t>March 2017]</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[13 March 2017]</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a:ea typeface="ＭＳ Ｐゴシック" charset="-128"/>
              </a:rPr>
              <a:t>Ryuji </a:t>
            </a:r>
            <a:r>
              <a:rPr lang="en-US" altLang="ja-JP" sz="1600" dirty="0" smtClean="0">
                <a:ea typeface="ＭＳ Ｐゴシック" charset="-128"/>
              </a:rPr>
              <a:t>Kohno1,2,3] </a:t>
            </a:r>
            <a:r>
              <a:rPr lang="en-US" altLang="ja-JP" sz="1600" dirty="0">
                <a:ea typeface="ＭＳ Ｐゴシック" charset="-128"/>
              </a:rPr>
              <a:t>[1;Yokohama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a:t>
            </a:r>
            <a:r>
              <a:rPr lang="en-US" altLang="ja-JP" sz="1600" dirty="0" smtClean="0">
                <a:ea typeface="ＭＳ Ｐゴシック" charset="-128"/>
              </a:rPr>
              <a:t>ryuji.kohno@oulu.fi] </a:t>
            </a:r>
            <a:r>
              <a:rPr lang="en-US" altLang="ja-JP" sz="1600" dirty="0">
                <a:ea typeface="ＭＳ Ｐゴシック" charset="-128"/>
              </a:rPr>
              <a:t>Re: []</a:t>
            </a: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318691"/>
            <a:ext cx="8640960" cy="5134645"/>
          </a:xfrm>
          <a:ln/>
        </p:spPr>
        <p:txBody>
          <a:bodyPr>
            <a:noAutofit/>
          </a:bodyPr>
          <a:lstStyle/>
          <a:p>
            <a:pPr>
              <a:lnSpc>
                <a:spcPts val="1800"/>
              </a:lnSpc>
            </a:pPr>
            <a:r>
              <a:rPr lang="en-US" altLang="ja-JP" sz="1800" dirty="0" smtClean="0"/>
              <a:t>IG DEP meeting call to order</a:t>
            </a:r>
          </a:p>
          <a:p>
            <a:pPr>
              <a:lnSpc>
                <a:spcPts val="1800"/>
              </a:lnSpc>
            </a:pPr>
            <a:r>
              <a:rPr lang="en-US" altLang="ja-JP" sz="1800" dirty="0" smtClean="0"/>
              <a:t>Call for essential patents and policies &amp; procedures reminder </a:t>
            </a:r>
          </a:p>
          <a:p>
            <a:pPr>
              <a:lnSpc>
                <a:spcPts val="1800"/>
              </a:lnSpc>
            </a:pPr>
            <a:r>
              <a:rPr lang="en-US" altLang="ja-JP" sz="1800" dirty="0" smtClean="0"/>
              <a:t>Approve meeting </a:t>
            </a:r>
            <a:r>
              <a:rPr lang="en-US" altLang="ja-JP" sz="1800" dirty="0"/>
              <a:t>minutes: </a:t>
            </a:r>
            <a:r>
              <a:rPr lang="en-US" altLang="ja-JP" sz="1800" dirty="0" smtClean="0"/>
              <a:t>15-16-0796-00-0dep-ig-dependability-November-2016-meeting-minutes</a:t>
            </a:r>
            <a:endParaRPr lang="en-US" altLang="ja-JP" sz="1800" dirty="0" smtClean="0"/>
          </a:p>
          <a:p>
            <a:pPr>
              <a:lnSpc>
                <a:spcPts val="1800"/>
              </a:lnSpc>
            </a:pPr>
            <a:r>
              <a:rPr lang="en-US" altLang="ja-JP" sz="1800" dirty="0" smtClean="0"/>
              <a:t>Discussion</a:t>
            </a:r>
          </a:p>
          <a:p>
            <a:pPr marL="0" indent="0">
              <a:lnSpc>
                <a:spcPts val="1800"/>
              </a:lnSpc>
              <a:buNone/>
            </a:pPr>
            <a:r>
              <a:rPr lang="en-US" altLang="ja-JP" sz="1800" dirty="0"/>
              <a:t> </a:t>
            </a:r>
            <a:r>
              <a:rPr lang="en-US" altLang="ja-JP" sz="1800" dirty="0" smtClean="0"/>
              <a:t>    1</a:t>
            </a:r>
            <a:r>
              <a:rPr lang="en-US" altLang="ja-JP" sz="1800" dirty="0"/>
              <a:t>. </a:t>
            </a:r>
            <a:r>
              <a:rPr lang="en-US" altLang="ja-JP" sz="1800" dirty="0" smtClean="0"/>
              <a:t>Review of Call for Interest(CFI</a:t>
            </a:r>
            <a:r>
              <a:rPr lang="en-US" altLang="ja-JP" sz="1800" dirty="0"/>
              <a:t>): 15-14-0449-06-0dep-call-for-interest </a:t>
            </a:r>
            <a:endParaRPr lang="en-US" altLang="ja-JP" sz="1800" dirty="0" smtClean="0"/>
          </a:p>
          <a:p>
            <a:pPr marL="0" indent="0">
              <a:lnSpc>
                <a:spcPts val="1800"/>
              </a:lnSpc>
              <a:buNone/>
            </a:pPr>
            <a:r>
              <a:rPr lang="en-US" altLang="ja-JP" sz="1800" dirty="0"/>
              <a:t>     </a:t>
            </a:r>
            <a:r>
              <a:rPr lang="en-US" altLang="ja-JP" sz="1800" dirty="0" smtClean="0"/>
              <a:t>2. Review of Responses for </a:t>
            </a:r>
            <a:r>
              <a:rPr lang="en-US" altLang="ja-JP" sz="1800" dirty="0"/>
              <a:t>CFI: </a:t>
            </a:r>
            <a:r>
              <a:rPr lang="en-US" altLang="ja-JP" sz="1800" dirty="0" smtClean="0"/>
              <a:t>15-15-0217-06-0dep-ig-dep-review-of-responses-to-call-for-interest-cfi</a:t>
            </a:r>
            <a:endParaRPr lang="en-US" altLang="ja-JP" sz="1800" dirty="0" smtClean="0"/>
          </a:p>
          <a:p>
            <a:pPr marL="0" indent="0">
              <a:lnSpc>
                <a:spcPts val="1800"/>
              </a:lnSpc>
              <a:buNone/>
            </a:pPr>
            <a:r>
              <a:rPr lang="en-US" altLang="ja-JP" sz="1800" dirty="0"/>
              <a:t> </a:t>
            </a:r>
            <a:r>
              <a:rPr lang="en-US" altLang="ja-JP" sz="1800" dirty="0" smtClean="0"/>
              <a:t>    </a:t>
            </a:r>
            <a:r>
              <a:rPr lang="en-US" altLang="ja-JP" sz="1800" dirty="0" smtClean="0"/>
              <a:t>3. </a:t>
            </a:r>
            <a:r>
              <a:rPr lang="en-US" altLang="ja-JP" sz="1800" dirty="0" smtClean="0"/>
              <a:t>Update of IG </a:t>
            </a:r>
            <a:r>
              <a:rPr lang="en-US" altLang="ja-JP" sz="1800" dirty="0"/>
              <a:t>DEP </a:t>
            </a:r>
            <a:r>
              <a:rPr lang="en-US" altLang="ja-JP" sz="1800" dirty="0" smtClean="0"/>
              <a:t>Extended Used Cases and Related Areas for Dependable or Reliable Wireless Networks; 15-16-0777-00-0dep</a:t>
            </a:r>
            <a:endParaRPr lang="en-US" altLang="ja-JP" sz="1800" dirty="0" smtClean="0"/>
          </a:p>
          <a:p>
            <a:pPr marL="0" indent="0">
              <a:lnSpc>
                <a:spcPts val="1800"/>
              </a:lnSpc>
              <a:buNone/>
            </a:pPr>
            <a:r>
              <a:rPr lang="en-US" altLang="ja-JP" sz="1800" dirty="0"/>
              <a:t>     </a:t>
            </a:r>
            <a:r>
              <a:rPr lang="en-US" altLang="ja-JP" sz="1800" dirty="0" smtClean="0"/>
              <a:t>4. </a:t>
            </a:r>
            <a:r>
              <a:rPr lang="en-US" altLang="ja-JP" sz="1800" dirty="0" smtClean="0"/>
              <a:t>Reschedule for Tutorial</a:t>
            </a:r>
            <a:r>
              <a:rPr lang="en-US" altLang="ja-JP" sz="1800" dirty="0"/>
              <a:t>:  </a:t>
            </a:r>
            <a:r>
              <a:rPr lang="en-US" altLang="ja-JP" sz="1800" dirty="0" smtClean="0"/>
              <a:t>15-16-0558-02-0dep-ig-dep-IG-DEP-Tutorial </a:t>
            </a:r>
            <a:r>
              <a:rPr lang="en-US" altLang="ja-JP" sz="1800" dirty="0"/>
              <a:t>Plan for Primary Focused Applications in Vehicle Networks with Enhanced Dependability.</a:t>
            </a:r>
            <a:endParaRPr lang="en-US" altLang="ja-JP" sz="1800" dirty="0" smtClean="0"/>
          </a:p>
          <a:p>
            <a:pPr marL="0" indent="0">
              <a:lnSpc>
                <a:spcPts val="1800"/>
              </a:lnSpc>
              <a:buNone/>
            </a:pPr>
            <a:r>
              <a:rPr lang="en-US" altLang="ja-JP" sz="1800" dirty="0" smtClean="0"/>
              <a:t>     5</a:t>
            </a:r>
            <a:r>
              <a:rPr lang="en-US" altLang="ja-JP" sz="1800" dirty="0"/>
              <a:t>. </a:t>
            </a:r>
            <a:r>
              <a:rPr lang="en-US" altLang="ja-JP" sz="1800" dirty="0" smtClean="0"/>
              <a:t>Review and Update of draft of technical requirement</a:t>
            </a:r>
            <a:r>
              <a:rPr lang="en-US" altLang="ja-JP" sz="1800" dirty="0"/>
              <a:t>; </a:t>
            </a:r>
            <a:r>
              <a:rPr lang="en-US" altLang="ja-JP" sz="1800" dirty="0" smtClean="0"/>
              <a:t>15-16-0557-01-0dep-ig-dependability-selected-applications-technical-requirements</a:t>
            </a:r>
            <a:endParaRPr lang="en-US" altLang="ja-JP" sz="1800" dirty="0" smtClean="0"/>
          </a:p>
          <a:p>
            <a:pPr marL="0" indent="0">
              <a:lnSpc>
                <a:spcPts val="1800"/>
              </a:lnSpc>
              <a:buNone/>
            </a:pPr>
            <a:r>
              <a:rPr lang="en-US" altLang="ja-JP" sz="1800" dirty="0" smtClean="0"/>
              <a:t>     6. Update of draft of PAR and </a:t>
            </a:r>
            <a:r>
              <a:rPr lang="en-US" altLang="ja-JP" sz="1800" dirty="0"/>
              <a:t>CSD; </a:t>
            </a:r>
            <a:r>
              <a:rPr lang="en-US" altLang="ja-JP" sz="1800" dirty="0" smtClean="0"/>
              <a:t>15-16-0290-01-0dep-ig-dep-par-802-15-par-draft</a:t>
            </a:r>
          </a:p>
          <a:p>
            <a:pPr marL="0" indent="0">
              <a:lnSpc>
                <a:spcPts val="1800"/>
              </a:lnSpc>
              <a:buNone/>
            </a:pPr>
            <a:r>
              <a:rPr lang="en-US" altLang="ja-JP" sz="1800" dirty="0" smtClean="0"/>
              <a:t>     7. Technologies </a:t>
            </a:r>
            <a:r>
              <a:rPr lang="en-US" altLang="ja-JP" sz="1800" dirty="0"/>
              <a:t>to guarantee </a:t>
            </a:r>
            <a:r>
              <a:rPr lang="en-US" altLang="ja-JP" sz="1800" dirty="0" smtClean="0"/>
              <a:t>dependability</a:t>
            </a:r>
            <a:endParaRPr lang="en-US" altLang="ja-JP" sz="1800" dirty="0"/>
          </a:p>
          <a:p>
            <a:pPr marL="0" indent="0">
              <a:lnSpc>
                <a:spcPts val="1800"/>
              </a:lnSpc>
              <a:buNone/>
            </a:pPr>
            <a:r>
              <a:rPr lang="en-US" altLang="ja-JP" sz="1800" dirty="0" smtClean="0"/>
              <a:t>     8. Update of Timeline and Progress to SG/TG/WG</a:t>
            </a:r>
          </a:p>
          <a:p>
            <a:pPr>
              <a:lnSpc>
                <a:spcPts val="1800"/>
              </a:lnSpc>
            </a:pPr>
            <a:r>
              <a:rPr lang="en-US" altLang="ja-JP" sz="1800" dirty="0" smtClean="0"/>
              <a:t>Plan </a:t>
            </a:r>
            <a:r>
              <a:rPr lang="en-US" altLang="ja-JP" sz="1800" dirty="0"/>
              <a:t>for </a:t>
            </a:r>
            <a:r>
              <a:rPr lang="en-US" altLang="ja-JP" sz="1800" dirty="0" smtClean="0"/>
              <a:t>next meetings and </a:t>
            </a:r>
            <a:r>
              <a:rPr lang="en-US" altLang="ja-JP" sz="1800" dirty="0" err="1" smtClean="0"/>
              <a:t>Telecon</a:t>
            </a:r>
            <a:r>
              <a:rPr lang="en-US" altLang="ja-JP" sz="1800" dirty="0" smtClean="0"/>
              <a:t> scheduling</a:t>
            </a:r>
            <a:endParaRPr lang="en-US" altLang="ja-JP" sz="1600" dirty="0" smtClean="0"/>
          </a:p>
          <a:p>
            <a:pPr>
              <a:lnSpc>
                <a:spcPts val="1800"/>
              </a:lnSpc>
            </a:pPr>
            <a:endParaRPr lang="en-US" altLang="ja-JP" sz="1600" dirty="0" smtClean="0"/>
          </a:p>
        </p:txBody>
      </p:sp>
      <p:sp>
        <p:nvSpPr>
          <p:cNvPr id="4098" name="Rectangle 2"/>
          <p:cNvSpPr>
            <a:spLocks noGrp="1" noChangeArrowheads="1"/>
          </p:cNvSpPr>
          <p:nvPr>
            <p:ph type="title"/>
          </p:nvPr>
        </p:nvSpPr>
        <p:spPr>
          <a:xfrm>
            <a:off x="685800" y="685800"/>
            <a:ext cx="7772400" cy="726976"/>
          </a:xfrm>
          <a:ln/>
        </p:spPr>
        <p:txBody>
          <a:bodyPr/>
          <a:lstStyle/>
          <a:p>
            <a:r>
              <a:rPr lang="en-US" altLang="ja-JP" b="1" dirty="0" smtClean="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a:t>
            </a:r>
            <a:r>
              <a:rPr lang="en-US" altLang="ja-JP" dirty="0" smtClean="0"/>
              <a:t>Kohno(YNU,/CWC-Nippon)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a:t>
            </a:r>
            <a:r>
              <a:rPr lang="en-US" altLang="ja-JP" sz="2800" dirty="0" err="1" smtClean="0"/>
              <a:t>UoO,CWC</a:t>
            </a:r>
            <a:endParaRPr lang="en-US" altLang="ja-JP" sz="2800" dirty="0" smtClean="0"/>
          </a:p>
          <a:p>
            <a:pPr marL="0" indent="0">
              <a:buNone/>
            </a:pPr>
            <a:r>
              <a:rPr kumimoji="1" lang="en-US" altLang="ja-JP" sz="2800" dirty="0"/>
              <a:t> </a:t>
            </a:r>
            <a:r>
              <a:rPr lang="en-US" altLang="ja-JP" sz="2800" dirty="0"/>
              <a:t> </a:t>
            </a:r>
            <a:r>
              <a:rPr lang="en-US" altLang="ja-JP" sz="2800" dirty="0" smtClean="0">
                <a:hlinkClick r:id="rId4"/>
              </a:rPr>
              <a:t>jhaapola@ee.oulu.fi</a:t>
            </a:r>
            <a:r>
              <a:rPr lang="en-US" altLang="ja-JP" sz="2800" dirty="0" smtClean="0"/>
              <a:t>,   </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a:t>
            </a:r>
            <a:r>
              <a:rPr lang="en-US" altLang="ja-JP" dirty="0" smtClean="0"/>
              <a:t>Kohno(YNU,/CWC-Nippon)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a:t>
            </a:r>
            <a:r>
              <a:rPr lang="en-US" altLang="ja-JP" dirty="0" smtClean="0"/>
              <a:t>yuji </a:t>
            </a:r>
            <a:r>
              <a:rPr lang="en-US" altLang="ja-JP" dirty="0" smtClean="0"/>
              <a:t>Kohno(YNU/CWC-Nippon</a:t>
            </a:r>
            <a:r>
              <a:rPr lang="en-US" altLang="ja-JP" dirty="0" smtClean="0"/>
              <a:t>)</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Vancouver, BC, Canada</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March 13</a:t>
            </a:r>
            <a:r>
              <a:rPr lang="en-US" altLang="ja-JP" baseline="30000" dirty="0" smtClean="0">
                <a:ea typeface="ＭＳ Ｐゴシック" pitchFamily="50" charset="-128"/>
              </a:rPr>
              <a:t>th</a:t>
            </a:r>
            <a:r>
              <a:rPr lang="en-US" altLang="ja-JP" dirty="0" smtClean="0">
                <a:ea typeface="ＭＳ Ｐゴシック" pitchFamily="50" charset="-128"/>
              </a:rPr>
              <a:t>, </a:t>
            </a:r>
            <a:r>
              <a:rPr lang="en-US" altLang="ja-JP" dirty="0" smtClean="0">
                <a:ea typeface="ＭＳ Ｐゴシック" pitchFamily="50" charset="-128"/>
              </a:rPr>
              <a:t>2017</a:t>
            </a:r>
            <a:endParaRPr lang="ja-JP"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is Ryuji Kohno(YNU/CWC-Nippon)</a:t>
            </a:r>
          </a:p>
          <a:p>
            <a:pPr lvl="1"/>
            <a:r>
              <a:rPr lang="en-US" altLang="ja-JP" sz="2400" dirty="0" smtClean="0">
                <a:ea typeface="ＭＳ Ｐゴシック" charset="-128"/>
              </a:rPr>
              <a:t>Secretary is </a:t>
            </a:r>
            <a:r>
              <a:rPr lang="en-US" altLang="ja-JP" sz="2400" dirty="0" err="1" smtClean="0">
                <a:ea typeface="ＭＳ Ｐゴシック" charset="-128"/>
              </a:rPr>
              <a:t>Jussi</a:t>
            </a:r>
            <a:r>
              <a:rPr lang="en-US" altLang="ja-JP" sz="2400" dirty="0" smtClean="0">
                <a:ea typeface="ＭＳ Ｐゴシック" charset="-128"/>
              </a:rPr>
              <a:t> </a:t>
            </a:r>
            <a:r>
              <a:rPr lang="en-US" altLang="ja-JP" sz="2400" dirty="0" err="1" smtClean="0">
                <a:ea typeface="ＭＳ Ｐゴシック" charset="-128"/>
              </a:rPr>
              <a:t>Haapola</a:t>
            </a:r>
            <a:r>
              <a:rPr lang="en-US" altLang="ja-JP" sz="2400" dirty="0" smtClean="0">
                <a:ea typeface="ＭＳ Ｐゴシック" charset="-128"/>
              </a:rPr>
              <a:t>(CWC)</a:t>
            </a: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a:t>
            </a:r>
            <a:r>
              <a:rPr lang="en-US" altLang="ja-JP" dirty="0" smtClean="0"/>
              <a:t>Kohno(YNU/CWC-Nippon)</a:t>
            </a:r>
            <a:endParaRPr lang="en-US" altLang="ja-JP" dirty="0"/>
          </a:p>
        </p:txBody>
      </p:sp>
      <p:sp>
        <p:nvSpPr>
          <p:cNvPr id="9"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a:t>
            </a:r>
            <a:r>
              <a:rPr lang="en-US" altLang="ja-JP" dirty="0" smtClean="0"/>
              <a:t>,/CWC-Nippon)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a:t>
            </a:r>
            <a:r>
              <a:rPr lang="en-US" altLang="ja-JP" dirty="0" smtClean="0"/>
              <a:t>Kohno(YNU/CWC-Nippon)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a:t>
            </a:r>
            <a:r>
              <a:rPr lang="en-US" altLang="ja-JP" dirty="0" smtClean="0"/>
              <a:t>Kohno(YNU,/CWC-Nippon)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12517" y="896679"/>
            <a:ext cx="7772400" cy="1066800"/>
          </a:xfrm>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911144826"/>
              </p:ext>
            </p:extLst>
          </p:nvPr>
        </p:nvGraphicFramePr>
        <p:xfrm>
          <a:off x="952824" y="1700808"/>
          <a:ext cx="7128000" cy="4370785"/>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12000">
                  <a:extLst>
                    <a:ext uri="{9D8B030D-6E8A-4147-A177-3AD203B41FA5}">
                      <a16:colId xmlns:a16="http://schemas.microsoft.com/office/drawing/2014/main" val="20001"/>
                    </a:ext>
                  </a:extLst>
                </a:gridCol>
                <a:gridCol w="1512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solidFill>
                            <a:schemeClr val="tx1"/>
                          </a:solidFill>
                        </a:rPr>
                        <a:t>IG-DEP</a:t>
                      </a:r>
                    </a:p>
                  </a:txBody>
                  <a:tcPr anchor="ctr"/>
                </a:tc>
                <a:extLst>
                  <a:ext uri="{0D108BD9-81ED-4DB2-BD59-A6C34878D82A}">
                    <a16:rowId xmlns:a16="http://schemas.microsoft.com/office/drawing/2014/main" val="10001"/>
                  </a:ext>
                </a:extLst>
              </a:tr>
              <a:tr h="709428">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IG-DEP</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smtClean="0"/>
                        <a:t>PM2</a:t>
                      </a:r>
                      <a:endParaRPr kumimoji="1" lang="ja-JP" altLang="en-US" dirty="0"/>
                    </a:p>
                  </a:txBody>
                  <a:tcPr anchor="ctr"/>
                </a:tc>
                <a:tc>
                  <a:txBody>
                    <a:bodyPr/>
                    <a:lstStyle/>
                    <a:p>
                      <a:pPr algn="ctr"/>
                      <a:endParaRPr kumimoji="1" lang="en-US" altLang="ja-JP" dirty="0" smtClean="0">
                        <a:solidFill>
                          <a:schemeClr val="tx1"/>
                        </a:solidFill>
                      </a:endParaRPr>
                    </a:p>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p>
                      <a:pPr algn="ctr"/>
                      <a:r>
                        <a:rPr kumimoji="1" lang="en-US" altLang="ja-JP" u="none" dirty="0" smtClean="0">
                          <a:solidFill>
                            <a:schemeClr val="tx1"/>
                          </a:solidFill>
                        </a:rPr>
                        <a:t>IG-DEP</a:t>
                      </a:r>
                    </a:p>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smtClean="0"/>
                        <a:t>PM3</a:t>
                      </a:r>
                      <a:endParaRPr kumimoji="1" lang="ja-JP" altLang="en-US" dirty="0"/>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a:t>
            </a:r>
            <a:r>
              <a:rPr lang="en-US" altLang="ja-JP" dirty="0" smtClean="0"/>
              <a:t>Kohno(YNU, CWC,CWC-Nippon)</a:t>
            </a:r>
            <a:endParaRPr lang="en-US" altLang="ja-JP" dirty="0"/>
          </a:p>
        </p:txBody>
      </p:sp>
      <p:sp>
        <p:nvSpPr>
          <p:cNvPr id="10"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endParaRPr lang="en-US" altLang="ja-JP" dirty="0" smtClean="0"/>
          </a:p>
        </p:txBody>
      </p:sp>
    </p:spTree>
    <p:extLst>
      <p:ext uri="{BB962C8B-B14F-4D97-AF65-F5344CB8AC3E}">
        <p14:creationId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5293</TotalTime>
  <Words>992</Words>
  <Application>Microsoft Office PowerPoint</Application>
  <PresentationFormat>画面に合わせる (4:3)</PresentationFormat>
  <Paragraphs>168</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Monotype Sorts</vt:lpstr>
      <vt:lpstr>ＭＳ Ｐゴシック</vt:lpstr>
      <vt:lpstr>Arial</vt:lpstr>
      <vt:lpstr>Times New Roman</vt:lpstr>
      <vt:lpstr>IEEE-P802_15</vt:lpstr>
      <vt:lpstr>PowerPoint プレゼンテーション</vt:lpstr>
      <vt:lpstr>IEEE 802.15 IG DEP   Opening Information  Vancouver, BC, Canada March 13th, 2017</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60</cp:revision>
  <cp:lastPrinted>2013-04-17T07:57:49Z</cp:lastPrinted>
  <dcterms:created xsi:type="dcterms:W3CDTF">2013-04-16T01:38:08Z</dcterms:created>
  <dcterms:modified xsi:type="dcterms:W3CDTF">2017-03-13T04:31:12Z</dcterms:modified>
</cp:coreProperties>
</file>