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4" r:id="rId3"/>
    <p:sldId id="263" r:id="rId4"/>
    <p:sldId id="265" r:id="rId5"/>
    <p:sldId id="266"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80"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2FDB1B5-D2B3-4821-8FB9-696F7CB2637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125104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5D37097-211D-44C2-8245-A1048B2F9B5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091850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27FDB5B-B046-49B5-8E11-0B43612FD14D}" type="slidenum">
              <a:rPr lang="en-US" altLang="en-US"/>
              <a:pPr>
                <a:defRPr/>
              </a:pPr>
              <a:t>‹Nr.›</a:t>
            </a:fld>
            <a:endParaRPr lang="en-US" altLang="en-US"/>
          </a:p>
        </p:txBody>
      </p:sp>
    </p:spTree>
    <p:extLst>
      <p:ext uri="{BB962C8B-B14F-4D97-AF65-F5344CB8AC3E}">
        <p14:creationId xmlns:p14="http://schemas.microsoft.com/office/powerpoint/2010/main" val="3055176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DD8AC-56FB-457D-B973-7A83FB059D56}" type="slidenum">
              <a:rPr lang="en-US" altLang="en-US"/>
              <a:pPr>
                <a:defRPr/>
              </a:pPr>
              <a:t>‹Nr.›</a:t>
            </a:fld>
            <a:endParaRPr lang="en-US" altLang="en-US"/>
          </a:p>
        </p:txBody>
      </p:sp>
    </p:spTree>
    <p:extLst>
      <p:ext uri="{BB962C8B-B14F-4D97-AF65-F5344CB8AC3E}">
        <p14:creationId xmlns:p14="http://schemas.microsoft.com/office/powerpoint/2010/main" val="353341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0A53221-089B-4FDA-9D0E-2383FA06F5D5}" type="slidenum">
              <a:rPr lang="en-US" altLang="en-US"/>
              <a:pPr>
                <a:defRPr/>
              </a:pPr>
              <a:t>‹Nr.›</a:t>
            </a:fld>
            <a:endParaRPr lang="en-US" altLang="en-US"/>
          </a:p>
        </p:txBody>
      </p:sp>
    </p:spTree>
    <p:extLst>
      <p:ext uri="{BB962C8B-B14F-4D97-AF65-F5344CB8AC3E}">
        <p14:creationId xmlns:p14="http://schemas.microsoft.com/office/powerpoint/2010/main" val="202208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33BCA06-FE3A-4643-AA9E-A9C76D6A057A}" type="slidenum">
              <a:rPr lang="en-US" altLang="en-US"/>
              <a:pPr>
                <a:defRPr/>
              </a:pPr>
              <a:t>‹Nr.›</a:t>
            </a:fld>
            <a:endParaRPr lang="en-US" altLang="en-US"/>
          </a:p>
        </p:txBody>
      </p:sp>
    </p:spTree>
    <p:extLst>
      <p:ext uri="{BB962C8B-B14F-4D97-AF65-F5344CB8AC3E}">
        <p14:creationId xmlns:p14="http://schemas.microsoft.com/office/powerpoint/2010/main" val="166027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D42C2D-6540-495E-A2F4-B105537C230A}" type="slidenum">
              <a:rPr lang="en-US" altLang="en-US"/>
              <a:pPr>
                <a:defRPr/>
              </a:pPr>
              <a:t>‹Nr.›</a:t>
            </a:fld>
            <a:endParaRPr lang="en-US" altLang="en-US"/>
          </a:p>
        </p:txBody>
      </p:sp>
    </p:spTree>
    <p:extLst>
      <p:ext uri="{BB962C8B-B14F-4D97-AF65-F5344CB8AC3E}">
        <p14:creationId xmlns:p14="http://schemas.microsoft.com/office/powerpoint/2010/main" val="249849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7D4D2CD-D793-422A-8F0E-CC9305CDFC84}" type="slidenum">
              <a:rPr lang="en-US" altLang="en-US"/>
              <a:pPr>
                <a:defRPr/>
              </a:pPr>
              <a:t>‹Nr.›</a:t>
            </a:fld>
            <a:endParaRPr lang="en-US" altLang="en-US"/>
          </a:p>
        </p:txBody>
      </p:sp>
    </p:spTree>
    <p:extLst>
      <p:ext uri="{BB962C8B-B14F-4D97-AF65-F5344CB8AC3E}">
        <p14:creationId xmlns:p14="http://schemas.microsoft.com/office/powerpoint/2010/main" val="247638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605AFA7D-0615-4346-8E1F-74F612897E30}" type="slidenum">
              <a:rPr lang="en-US" altLang="en-US"/>
              <a:pPr>
                <a:defRPr/>
              </a:pPr>
              <a:t>‹Nr.›</a:t>
            </a:fld>
            <a:endParaRPr lang="en-US" altLang="en-US"/>
          </a:p>
        </p:txBody>
      </p:sp>
    </p:spTree>
    <p:extLst>
      <p:ext uri="{BB962C8B-B14F-4D97-AF65-F5344CB8AC3E}">
        <p14:creationId xmlns:p14="http://schemas.microsoft.com/office/powerpoint/2010/main" val="104900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33A9F6C-6AA6-4330-A884-B2846856F3F7}" type="slidenum">
              <a:rPr lang="en-US" altLang="en-US"/>
              <a:pPr>
                <a:defRPr/>
              </a:pPr>
              <a:t>‹Nr.›</a:t>
            </a:fld>
            <a:endParaRPr lang="en-US" altLang="en-US"/>
          </a:p>
        </p:txBody>
      </p:sp>
    </p:spTree>
    <p:extLst>
      <p:ext uri="{BB962C8B-B14F-4D97-AF65-F5344CB8AC3E}">
        <p14:creationId xmlns:p14="http://schemas.microsoft.com/office/powerpoint/2010/main" val="1286090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232D497-1FAB-4B98-8F3B-66A8204DABD8}" type="slidenum">
              <a:rPr lang="en-US" altLang="en-US"/>
              <a:pPr>
                <a:defRPr/>
              </a:pPr>
              <a:t>‹Nr.›</a:t>
            </a:fld>
            <a:endParaRPr lang="en-US" altLang="en-US"/>
          </a:p>
        </p:txBody>
      </p:sp>
    </p:spTree>
    <p:extLst>
      <p:ext uri="{BB962C8B-B14F-4D97-AF65-F5344CB8AC3E}">
        <p14:creationId xmlns:p14="http://schemas.microsoft.com/office/powerpoint/2010/main" val="226070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0F660C5-780B-48AC-9561-A27A7526FDA0}" type="slidenum">
              <a:rPr lang="en-US" altLang="en-US"/>
              <a:pPr>
                <a:defRPr/>
              </a:pPr>
              <a:t>‹Nr.›</a:t>
            </a:fld>
            <a:endParaRPr lang="en-US" altLang="en-US"/>
          </a:p>
        </p:txBody>
      </p:sp>
    </p:spTree>
    <p:extLst>
      <p:ext uri="{BB962C8B-B14F-4D97-AF65-F5344CB8AC3E}">
        <p14:creationId xmlns:p14="http://schemas.microsoft.com/office/powerpoint/2010/main" val="96425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AF9A08E-207E-4E5E-A538-571345C57B89}" type="slidenum">
              <a:rPr lang="en-US" altLang="en-US"/>
              <a:pPr>
                <a:defRPr/>
              </a:pPr>
              <a:t>‹Nr.›</a:t>
            </a:fld>
            <a:endParaRPr lang="en-US" altLang="en-US"/>
          </a:p>
        </p:txBody>
      </p:sp>
    </p:spTree>
    <p:extLst>
      <p:ext uri="{BB962C8B-B14F-4D97-AF65-F5344CB8AC3E}">
        <p14:creationId xmlns:p14="http://schemas.microsoft.com/office/powerpoint/2010/main" val="9803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17A223E1-76AC-477E-AD80-CC592FB34878}"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15-17-0161-00-lpwa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etsi.org/technologies-clusters/technologies/low-throughput-network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ortal.etsi.org/webapp/MeetingCalendar/MeetingDetails.asp?m_id=1914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8D9E697A-C6F5-44A3-A0DE-4136C94BF75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[ETSI LTN Activities]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[Brief introduction to ETSI LNT]</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in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ETSI LTN Activities</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a:p>
            <a:endParaRPr lang="de-DE"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232D497-1FAB-4B98-8F3B-66A8204DABD8}" type="slidenum">
              <a:rPr lang="en-US" altLang="en-US" smtClean="0"/>
              <a:pPr>
                <a:defRPr/>
              </a:pPr>
              <a:t>2</a:t>
            </a:fld>
            <a:endParaRPr lang="en-US" altLang="en-US"/>
          </a:p>
        </p:txBody>
      </p:sp>
    </p:spTree>
    <p:extLst>
      <p:ext uri="{BB962C8B-B14F-4D97-AF65-F5344CB8AC3E}">
        <p14:creationId xmlns:p14="http://schemas.microsoft.com/office/powerpoint/2010/main" val="2076685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ETSI LTN</a:t>
            </a:r>
            <a:endParaRPr lang="de-DE" dirty="0"/>
          </a:p>
        </p:txBody>
      </p:sp>
      <p:sp>
        <p:nvSpPr>
          <p:cNvPr id="6" name="Inhaltsplatzhalter 5"/>
          <p:cNvSpPr>
            <a:spLocks noGrp="1"/>
          </p:cNvSpPr>
          <p:nvPr>
            <p:ph idx="1"/>
          </p:nvPr>
        </p:nvSpPr>
        <p:spPr>
          <a:xfrm>
            <a:off x="685800" y="1772816"/>
            <a:ext cx="7772400" cy="4323184"/>
          </a:xfrm>
        </p:spPr>
        <p:txBody>
          <a:bodyPr/>
          <a:lstStyle/>
          <a:p>
            <a:r>
              <a:rPr lang="en-US" sz="2400" dirty="0" smtClean="0"/>
              <a:t>ETSI is working on “Low Throughput Networks“ (LTN)</a:t>
            </a:r>
          </a:p>
          <a:p>
            <a:pPr lvl="1"/>
            <a:r>
              <a:rPr lang="en-US" sz="2000" dirty="0" smtClean="0"/>
              <a:t>ETSI LTN 2014 standards are available </a:t>
            </a:r>
            <a:r>
              <a:rPr lang="en-US" sz="2000" dirty="0"/>
              <a:t>online: </a:t>
            </a:r>
            <a:r>
              <a:rPr lang="en-US" sz="2000" dirty="0">
                <a:hlinkClick r:id="rId2"/>
              </a:rPr>
              <a:t>http://</a:t>
            </a:r>
            <a:r>
              <a:rPr lang="en-US" sz="2000" dirty="0" smtClean="0">
                <a:hlinkClick r:id="rId2"/>
              </a:rPr>
              <a:t>www.etsi.org/technologies-clusters/technologies/low-throughput-networks</a:t>
            </a:r>
            <a:endParaRPr lang="en-US" sz="2000" dirty="0" smtClean="0"/>
          </a:p>
          <a:p>
            <a:r>
              <a:rPr lang="en-US" sz="2400" dirty="0" smtClean="0"/>
              <a:t>Since 2015 work is continued</a:t>
            </a:r>
            <a:r>
              <a:rPr lang="en-GB" sz="2400" dirty="0"/>
              <a:t> on the creation of a TR on use cases and system requirements and two Technical Specifications (TSs) which will specify respectively the LTN architecture and the protocols for LTN </a:t>
            </a:r>
            <a:r>
              <a:rPr lang="en-GB" sz="2400" dirty="0" smtClean="0"/>
              <a:t>interfaces</a:t>
            </a:r>
          </a:p>
          <a:p>
            <a:r>
              <a:rPr lang="en-GB" sz="2400" dirty="0" smtClean="0"/>
              <a:t>Current work is within ERM/TG28</a:t>
            </a:r>
          </a:p>
          <a:p>
            <a:r>
              <a:rPr lang="en-GB" sz="2400" dirty="0"/>
              <a:t>Rapporteur is Benoit </a:t>
            </a:r>
            <a:r>
              <a:rPr lang="en-GB" sz="2400" dirty="0" smtClean="0"/>
              <a:t>PONSARD (SIGFOX)</a:t>
            </a:r>
            <a:endParaRPr lang="en-US" sz="2400"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232D497-1FAB-4B98-8F3B-66A8204DABD8}" type="slidenum">
              <a:rPr lang="en-US" altLang="en-US" smtClean="0"/>
              <a:pPr>
                <a:defRPr/>
              </a:pPr>
              <a:t>3</a:t>
            </a:fld>
            <a:endParaRPr lang="en-US" altLang="en-US"/>
          </a:p>
        </p:txBody>
      </p:sp>
    </p:spTree>
    <p:extLst>
      <p:ext uri="{BB962C8B-B14F-4D97-AF65-F5344CB8AC3E}">
        <p14:creationId xmlns:p14="http://schemas.microsoft.com/office/powerpoint/2010/main" val="50328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Current ETSI LTN Schedule</a:t>
            </a:r>
            <a:endParaRPr lang="en-US" dirty="0"/>
          </a:p>
        </p:txBody>
      </p:sp>
      <p:sp>
        <p:nvSpPr>
          <p:cNvPr id="3" name="Inhaltsplatzhalter 2"/>
          <p:cNvSpPr>
            <a:spLocks noGrp="1"/>
          </p:cNvSpPr>
          <p:nvPr>
            <p:ph idx="1"/>
          </p:nvPr>
        </p:nvSpPr>
        <p:spPr/>
        <p:txBody>
          <a:bodyPr/>
          <a:lstStyle/>
          <a:p>
            <a:r>
              <a:rPr lang="en-US" sz="2400" dirty="0" smtClean="0"/>
              <a:t>Next meeting on 21 March </a:t>
            </a:r>
            <a:r>
              <a:rPr lang="en-US" sz="2400" dirty="0" smtClean="0">
                <a:hlinkClick r:id="rId2"/>
              </a:rPr>
              <a:t>https://portal.etsi.org/webapp/MeetingCalendar/MeetingDetails.asp?m_id=19141</a:t>
            </a:r>
            <a:endParaRPr lang="en-US" sz="2400" dirty="0" smtClean="0"/>
          </a:p>
          <a:p>
            <a:endParaRPr lang="en-US" sz="2400" dirty="0" smtClean="0"/>
          </a:p>
          <a:p>
            <a:r>
              <a:rPr lang="en-US" sz="2400" dirty="0" smtClean="0"/>
              <a:t>Stable architecture draft is expected in June 2017</a:t>
            </a:r>
          </a:p>
          <a:p>
            <a:r>
              <a:rPr lang="en-US" sz="2400" dirty="0" smtClean="0"/>
              <a:t>Stable protocol and interface draft is expected in November 2017</a:t>
            </a:r>
          </a:p>
          <a:p>
            <a:endParaRPr lang="en-US" sz="2400" dirty="0" smtClean="0"/>
          </a:p>
          <a:p>
            <a:r>
              <a:rPr lang="en-US" sz="2400" dirty="0" smtClean="0"/>
              <a:t>Further details and documents are only visible for ETSI members </a:t>
            </a:r>
            <a:r>
              <a:rPr lang="en-US" sz="2400" dirty="0" smtClean="0">
                <a:sym typeface="Wingdings" panose="05000000000000000000" pitchFamily="2" charset="2"/>
              </a:rPr>
              <a:t> Liaison with ETSI LTN</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4</a:t>
            </a:fld>
            <a:endParaRPr lang="en-US" altLang="en-US" dirty="0"/>
          </a:p>
        </p:txBody>
      </p:sp>
    </p:spTree>
    <p:extLst>
      <p:ext uri="{BB962C8B-B14F-4D97-AF65-F5344CB8AC3E}">
        <p14:creationId xmlns:p14="http://schemas.microsoft.com/office/powerpoint/2010/main" val="785637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12" name="Untertitel 11"/>
          <p:cNvSpPr>
            <a:spLocks noGrp="1"/>
          </p:cNvSpPr>
          <p:nvPr>
            <p:ph type="subTitle" idx="1"/>
          </p:nvPr>
        </p:nvSpPr>
        <p:spPr/>
        <p:txBody>
          <a:bodyPr/>
          <a:lstStyle/>
          <a:p>
            <a:r>
              <a:rPr lang="de-DE" dirty="0" err="1" smtClean="0"/>
              <a:t>Questions</a:t>
            </a:r>
            <a:r>
              <a:rPr lang="de-DE" dirty="0" smtClean="0"/>
              <a:t> </a:t>
            </a:r>
            <a:r>
              <a:rPr lang="de-DE" dirty="0" err="1" smtClean="0"/>
              <a:t>or</a:t>
            </a:r>
            <a:r>
              <a:rPr lang="de-DE" dirty="0" smtClean="0"/>
              <a:t> Comments?</a:t>
            </a:r>
            <a:endParaRPr lang="de-DE"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5</a:t>
            </a:fld>
            <a:endParaRPr lang="en-US" altLang="en-US"/>
          </a:p>
        </p:txBody>
      </p:sp>
    </p:spTree>
    <p:extLst>
      <p:ext uri="{BB962C8B-B14F-4D97-AF65-F5344CB8AC3E}">
        <p14:creationId xmlns:p14="http://schemas.microsoft.com/office/powerpoint/2010/main" val="28086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198</Words>
  <Application>Microsoft Office PowerPoint</Application>
  <PresentationFormat>Bildschirmpräsentation (4:3)</PresentationFormat>
  <Paragraphs>44</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IEEE-P802_15_Rbt</vt:lpstr>
      <vt:lpstr>PowerPoint-Präsentation</vt:lpstr>
      <vt:lpstr>ETSI LTN Activities</vt:lpstr>
      <vt:lpstr>ETSI LTN</vt:lpstr>
      <vt:lpstr>Current ETSI LTN Schedule</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22</cp:revision>
  <cp:lastPrinted>1998-02-10T13:28:06Z</cp:lastPrinted>
  <dcterms:created xsi:type="dcterms:W3CDTF">2017-03-09T12:44:05Z</dcterms:created>
  <dcterms:modified xsi:type="dcterms:W3CDTF">2017-03-12T18:24:04Z</dcterms:modified>
</cp:coreProperties>
</file>