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0959" autoAdjust="0"/>
  </p:normalViewPr>
  <p:slideViewPr>
    <p:cSldViewPr>
      <p:cViewPr varScale="1">
        <p:scale>
          <a:sx n="66" d="100"/>
          <a:sy n="66" d="100"/>
        </p:scale>
        <p:origin x="1110" y="6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802.11-17/0407r3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802.11-17/0407r3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802.11-17/0407r3</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802.11-17/0407r3</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r>
              <a:rPr lang="en-US" sz="1400" baseline="0" dirty="0" smtClean="0"/>
              <a:t>The 13</a:t>
            </a:r>
            <a:r>
              <a:rPr lang="en-US" sz="1400" baseline="30000" dirty="0" smtClean="0"/>
              <a:t>th</a:t>
            </a:r>
            <a:r>
              <a:rPr lang="en-US" sz="1400" baseline="0" dirty="0" smtClean="0"/>
              <a:t> March column includes a late registration from January.</a:t>
            </a:r>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a:p>
            <a:pPr lvl="0" defTabSz="933450"/>
            <a:r>
              <a:rPr lang="en-US" sz="1200" b="0" dirty="0" smtClean="0">
                <a:latin typeface="+mn-lt"/>
              </a:rPr>
              <a:t>January 2017 there was also a significant</a:t>
            </a:r>
            <a:r>
              <a:rPr lang="en-US" sz="1200" b="0" baseline="0" dirty="0" smtClean="0">
                <a:latin typeface="+mn-lt"/>
              </a:rPr>
              <a:t> penalty that was paid for changing from the Hyatt Regency to the Grand Hyatt which will show in the Income Report.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802.11-17/0407r3</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11-17-0407r3</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15-17/0156r3</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March 2017 – Vancouver</a:t>
            </a: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11-17/0407r3</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2017-03-17</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54"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dirty="0" smtClean="0"/>
              <a:t>15-17/0156r3</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73878628"/>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65659874"/>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13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241,163.74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$-733.50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Daejeon,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994247119"/>
              </p:ext>
            </p:extLst>
          </p:nvPr>
        </p:nvGraphicFramePr>
        <p:xfrm>
          <a:off x="1634331" y="1219202"/>
          <a:ext cx="6138069" cy="5055482"/>
        </p:xfrm>
        <a:graphic>
          <a:graphicData uri="http://schemas.openxmlformats.org/drawingml/2006/table">
            <a:tbl>
              <a:tblPr>
                <a:tableStyleId>{5C22544A-7EE6-4342-B048-85BDC9FD1C3A}</a:tableStyleId>
              </a:tblPr>
              <a:tblGrid>
                <a:gridCol w="2838582"/>
                <a:gridCol w="1521688"/>
                <a:gridCol w="177779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1.20 Received from Corporations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30,000.00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2.11 - Registrations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321,850.00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351,850.00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332,725.00 </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Arial" panose="020B0604020202020204" pitchFamily="34" charset="0"/>
                        <a:ea typeface="Tahoma" panose="020B0604030504040204" pitchFamily="34" charset="0"/>
                        <a:cs typeface="Arial" panose="020B060402020202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Total Attendees</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350</a:t>
                      </a:r>
                    </a:p>
                  </a:txBody>
                  <a:tcPr marL="0" marR="0" marT="0" marB="0" anchor="b"/>
                </a:tc>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$951</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8519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dirty="0" smtClean="0"/>
              <a:t>(</a:t>
            </a:r>
            <a:r>
              <a:rPr lang="en-US" sz="18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800" dirty="0" smtClean="0">
                <a:solidFill>
                  <a:schemeClr val="tx1"/>
                </a:solidFill>
              </a:rPr>
              <a:t>- </a:t>
            </a:r>
            <a:r>
              <a:rPr lang="en-US" sz="1800" b="1" kern="1200" dirty="0" smtClean="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800" dirty="0" smtClean="0">
                <a:solidFill>
                  <a:schemeClr val="tx1"/>
                </a:solidFill>
              </a:rPr>
              <a:t>)</a:t>
            </a:r>
            <a:endParaRPr lang="en-US" sz="1800" dirty="0" smtClean="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9137013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67680</TotalTime>
  <Words>2576</Words>
  <Application>Microsoft Office PowerPoint</Application>
  <PresentationFormat>On-screen Show (4:3)</PresentationFormat>
  <Paragraphs>796</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Gulim</vt:lpstr>
      <vt:lpstr>MS Gothic</vt:lpstr>
      <vt:lpstr>MS PGothic</vt:lpstr>
      <vt:lpstr>Arial</vt:lpstr>
      <vt:lpstr>Calibri</vt:lpstr>
      <vt:lpstr>Tahoma</vt:lpstr>
      <vt:lpstr>Times New Roman</vt:lpstr>
      <vt:lpstr>802-11-Submission</vt:lpstr>
      <vt:lpstr>Document</vt:lpstr>
      <vt:lpstr>PowerPoint Presentation</vt:lpstr>
      <vt:lpstr>Treasurer Report March 2017  - Vancouver</vt:lpstr>
      <vt:lpstr>Abstract</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Jon Rosdahl</cp:lastModifiedBy>
  <cp:revision>377</cp:revision>
  <cp:lastPrinted>1601-01-01T00:00:00Z</cp:lastPrinted>
  <dcterms:created xsi:type="dcterms:W3CDTF">2012-05-13T15:07:35Z</dcterms:created>
  <dcterms:modified xsi:type="dcterms:W3CDTF">2017-03-18T00:57:18Z</dcterms:modified>
</cp:coreProperties>
</file>