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75" r:id="rId2"/>
    <p:sldId id="256" r:id="rId3"/>
    <p:sldId id="257"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84228" autoAdjust="0"/>
  </p:normalViewPr>
  <p:slideViewPr>
    <p:cSldViewPr>
      <p:cViewPr varScale="1">
        <p:scale>
          <a:sx n="65" d="100"/>
          <a:sy n="65" d="100"/>
        </p:scale>
        <p:origin x="648"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802.15-17/0156r0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802.15-17/0156r0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802.15-17/0156r0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802.15-17/0156r0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802.15-17/0156r0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15-17-0156r0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 Atlanta</a:t>
            </a: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2017-03-12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4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dirty="0" smtClean="0"/>
              <a:t>15-17/0156r0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399334182"/>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69472408"/>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err="1" smtClean="0"/>
              <a:t>Deojeon</a:t>
            </a:r>
            <a:r>
              <a:rPr lang="en-US" dirty="0" smtClean="0"/>
              <a:t>,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92956520"/>
              </p:ext>
            </p:extLst>
          </p:nvPr>
        </p:nvGraphicFramePr>
        <p:xfrm>
          <a:off x="1634331" y="1219202"/>
          <a:ext cx="5334000" cy="5104701"/>
        </p:xfrm>
        <a:graphic>
          <a:graphicData uri="http://schemas.openxmlformats.org/drawingml/2006/table">
            <a:tbl>
              <a:tblPr>
                <a:tableStyleId>{5C22544A-7EE6-4342-B048-85BDC9FD1C3A}</a:tableStyleId>
              </a:tblPr>
              <a:tblGrid>
                <a:gridCol w="2513428"/>
                <a:gridCol w="1413803"/>
                <a:gridCol w="140676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30,000.00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321,850.00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a:solidFill>
                            <a:srgbClr val="000000"/>
                          </a:solidFill>
                          <a:effectLst/>
                          <a:latin typeface="Calibri" panose="020F0502020204030204" pitchFamily="34" charset="0"/>
                        </a:rPr>
                        <a:t>$351,850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$332,725.00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350</a:t>
                      </a:r>
                    </a:p>
                  </a:txBody>
                  <a:tcPr marL="0" marR="0" marT="0"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dirty="0" smtClean="0"/>
                        <a:t>$951</a:t>
                      </a:r>
                      <a:endParaRPr lang="en-US" dirty="0"/>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$68,186.98)</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128882635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$239,897.24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$69,876.50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$69,876.50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66580</TotalTime>
  <Words>2567</Words>
  <Application>Microsoft Office PowerPoint</Application>
  <PresentationFormat>On-screen Show (4:3)</PresentationFormat>
  <Paragraphs>795</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2017  - Vancouver</vt:lpstr>
      <vt:lpstr>Abstract</vt:lpstr>
      <vt:lpstr>PowerPoint Presentation</vt:lpstr>
      <vt:lpstr>Atlanta, Jan 2017 Budget Report</vt:lpstr>
      <vt:lpstr>Deojeon,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Rosdahl, Jon</cp:lastModifiedBy>
  <cp:revision>366</cp:revision>
  <cp:lastPrinted>1601-01-01T00:00:00Z</cp:lastPrinted>
  <dcterms:created xsi:type="dcterms:W3CDTF">2012-05-13T15:07:35Z</dcterms:created>
  <dcterms:modified xsi:type="dcterms:W3CDTF">2017-03-12T01:35:44Z</dcterms:modified>
</cp:coreProperties>
</file>