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236" y="-90"/>
      </p:cViewPr>
      <p:guideLst>
        <p:guide orient="horz" pos="2160"/>
        <p:guide pos="2880"/>
      </p:guideLst>
    </p:cSldViewPr>
  </p:slideViewPr>
  <p:notesTextViewPr>
    <p:cViewPr>
      <p:scale>
        <a:sx n="1" d="1"/>
        <a:sy n="1" d="1"/>
      </p:scale>
      <p:origin x="0" y="0"/>
    </p:cViewPr>
  </p:notesText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Oct. 2016</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 2016</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GB" sz="1400" dirty="0" smtClean="0"/>
              <a:t>15-17-0125-00-lpwa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5/dcn/16/15-16-0749-01-lpwa-ig-lpwa-literature-list.xlsx" TargetMode="External"/><Relationship Id="rId2" Type="http://schemas.openxmlformats.org/officeDocument/2006/relationships/hyperlink" Target="https://mentor.ieee.org/802.15/dcn/17/15-17-0124-00-lpwa-ig-lpwa-report-skeleton-document.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Feb.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a:t>
            </a:r>
            <a:r>
              <a:rPr lang="en-US" altLang="en-US" sz="1600" dirty="0" smtClean="0">
                <a:solidFill>
                  <a:schemeClr val="tx2"/>
                </a:solidFill>
              </a:rPr>
              <a:t>22. </a:t>
            </a:r>
            <a:r>
              <a:rPr lang="en-US" altLang="en-US" sz="1600" dirty="0" smtClean="0">
                <a:solidFill>
                  <a:schemeClr val="tx2"/>
                </a:solidFill>
              </a:rPr>
              <a:t>Feb</a:t>
            </a:r>
            <a:r>
              <a:rPr lang="en-US" altLang="en-US" sz="1600" dirty="0" smtClean="0">
                <a:solidFill>
                  <a:schemeClr val="tx2"/>
                </a:solidFill>
              </a:rPr>
              <a:t>. 2017 </a:t>
            </a:r>
            <a:r>
              <a:rPr lang="en-US" altLang="en-US" sz="1600" dirty="0" smtClean="0">
                <a:solidFill>
                  <a:schemeClr val="tx2"/>
                </a:solidFill>
              </a:rPr>
              <a:t>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[16. Feb.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a:t>
            </a:r>
            <a:r>
              <a:rPr lang="en-US" sz="1600" dirty="0" smtClean="0"/>
              <a:t>22</a:t>
            </a:r>
            <a:r>
              <a:rPr lang="en-US" sz="1600" baseline="30000" dirty="0" smtClean="0"/>
              <a:t>nd</a:t>
            </a:r>
            <a:r>
              <a:rPr lang="en-US" sz="1600" dirty="0" smtClean="0"/>
              <a:t> Feb. </a:t>
            </a:r>
            <a:r>
              <a:rPr lang="en-US" sz="1600" dirty="0" smtClean="0"/>
              <a:t>16:00 (CET), 07:00 (PST), duration 1h</a:t>
            </a:r>
          </a:p>
          <a:p>
            <a:pPr marL="514350" indent="-514350">
              <a:buFont typeface="+mj-lt"/>
              <a:buAutoNum type="arabicPeriod"/>
            </a:pPr>
            <a:r>
              <a:rPr lang="en-US" sz="1600" dirty="0" smtClean="0"/>
              <a:t>Discussion </a:t>
            </a:r>
            <a:r>
              <a:rPr lang="en-US" sz="1600" dirty="0" smtClean="0"/>
              <a:t>on Study Group Report </a:t>
            </a:r>
            <a:r>
              <a:rPr lang="en-US" sz="1600" dirty="0"/>
              <a:t>Skeleton Document, Doc. </a:t>
            </a:r>
            <a:r>
              <a:rPr lang="en-US" sz="1600" dirty="0">
                <a:hlinkClick r:id="rId2"/>
              </a:rPr>
              <a:t>https://</a:t>
            </a:r>
            <a:r>
              <a:rPr lang="en-US" sz="1600" dirty="0" smtClean="0">
                <a:hlinkClick r:id="rId2"/>
              </a:rPr>
              <a:t>mentor.ieee.org/802.15/dcn/17/15-17-0124-00-lpwa-ig-lpwa-report-skeleton-document.docx</a:t>
            </a:r>
            <a:endParaRPr lang="en-US" sz="1600" dirty="0" smtClean="0"/>
          </a:p>
          <a:p>
            <a:pPr marL="514350" indent="-514350">
              <a:buFont typeface="+mj-lt"/>
              <a:buAutoNum type="arabicPeriod"/>
            </a:pPr>
            <a:r>
              <a:rPr lang="en-GB" sz="1600" dirty="0" smtClean="0"/>
              <a:t>Latest Updates on Liaison with ETSI LTN</a:t>
            </a:r>
          </a:p>
          <a:p>
            <a:pPr marL="514350" indent="-514350">
              <a:buFont typeface="+mj-lt"/>
              <a:buAutoNum type="arabicPeriod"/>
            </a:pPr>
            <a:r>
              <a:rPr lang="en-GB" sz="1600" dirty="0" smtClean="0"/>
              <a:t>Contribution: The </a:t>
            </a:r>
            <a:r>
              <a:rPr lang="en-GB" sz="1600" dirty="0"/>
              <a:t>Potentials of IEEE 802.15.4 CSMA/CA to operate in Dense Metering Networks with Hidden Nodes, Tallal Osama </a:t>
            </a:r>
            <a:r>
              <a:rPr lang="en-GB" sz="1600" dirty="0" smtClean="0"/>
              <a:t>El-Shabrawy (German University in Cairo), Doc. </a:t>
            </a:r>
            <a:r>
              <a:rPr lang="en-GB" sz="1600" dirty="0" err="1" smtClean="0"/>
              <a:t>tbd</a:t>
            </a:r>
            <a:endParaRPr lang="en-US" sz="1600" dirty="0" smtClean="0"/>
          </a:p>
          <a:p>
            <a:pPr marL="514350" indent="-514350">
              <a:buFont typeface="+mj-lt"/>
              <a:buAutoNum type="arabicPeriod"/>
            </a:pPr>
            <a:r>
              <a:rPr lang="en-US" sz="1600" dirty="0" smtClean="0"/>
              <a:t>Updates on </a:t>
            </a:r>
            <a:r>
              <a:rPr lang="en-US" sz="1600" dirty="0"/>
              <a:t>Literature Database, Doc. </a:t>
            </a:r>
            <a:r>
              <a:rPr lang="en-US" sz="1600" dirty="0">
                <a:hlinkClick r:id="rId3"/>
              </a:rPr>
              <a:t>https://</a:t>
            </a:r>
            <a:r>
              <a:rPr lang="en-US" sz="1600" dirty="0" smtClean="0">
                <a:hlinkClick r:id="rId3"/>
              </a:rPr>
              <a:t>mentor.ieee.org/802.15/dcn/16/15-16-0749-01-lpwa-ig-lpwa-literature-list.xlsx</a:t>
            </a:r>
            <a:endParaRPr lang="en-US" sz="1600" dirty="0" smtClean="0"/>
          </a:p>
          <a:p>
            <a:pPr marL="514350" indent="-514350">
              <a:buFont typeface="+mj-lt"/>
              <a:buAutoNum type="arabicPeriod"/>
            </a:pPr>
            <a:r>
              <a:rPr lang="en-US" sz="1600" dirty="0" smtClean="0"/>
              <a:t>Planned Input </a:t>
            </a:r>
            <a:r>
              <a:rPr lang="en-US" sz="1600" dirty="0" smtClean="0"/>
              <a:t>for </a:t>
            </a:r>
            <a:r>
              <a:rPr lang="en-US" sz="1600" dirty="0" smtClean="0"/>
              <a:t>Vancouver Plenary</a:t>
            </a:r>
            <a:endParaRPr lang="en-US" sz="1600" dirty="0" smtClean="0"/>
          </a:p>
          <a:p>
            <a:pPr marL="514350" indent="-514350">
              <a:buFont typeface="+mj-lt"/>
              <a:buAutoNum type="arabicPeriod"/>
            </a:pPr>
            <a:r>
              <a:rPr lang="en-US" sz="1600" dirty="0" err="1" smtClean="0"/>
              <a:t>AoB</a:t>
            </a:r>
            <a:endParaRPr lang="en-US" sz="1600" dirty="0"/>
          </a:p>
        </p:txBody>
      </p:sp>
      <p:sp>
        <p:nvSpPr>
          <p:cNvPr id="2" name="Datumsplatzhalter 1"/>
          <p:cNvSpPr>
            <a:spLocks noGrp="1"/>
          </p:cNvSpPr>
          <p:nvPr>
            <p:ph type="dt" sz="half" idx="10"/>
          </p:nvPr>
        </p:nvSpPr>
        <p:spPr/>
        <p:txBody>
          <a:bodyPr/>
          <a:lstStyle/>
          <a:p>
            <a:pPr>
              <a:defRPr/>
            </a:pPr>
            <a:r>
              <a:rPr lang="en-US" altLang="en-US" dirty="0" smtClean="0"/>
              <a:t>Feb.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p:txBody>
          <a:bodyPr/>
          <a:lstStyle/>
          <a:p>
            <a:r>
              <a:rPr lang="en-GB" sz="1600" dirty="0" smtClean="0"/>
              <a:t>Dial in details will be circulated via the </a:t>
            </a:r>
            <a:r>
              <a:rPr lang="en-GB" sz="1600" dirty="0" err="1" smtClean="0"/>
              <a:t>lpwa</a:t>
            </a:r>
            <a:r>
              <a:rPr lang="en-GB" sz="1600" dirty="0" smtClean="0"/>
              <a:t> reflector</a:t>
            </a:r>
            <a:endParaRPr lang="en-GB" sz="1600" dirty="0" smtClean="0"/>
          </a:p>
          <a:p>
            <a:endParaRPr lang="en-GB" sz="1600" dirty="0" smtClean="0"/>
          </a:p>
        </p:txBody>
      </p:sp>
      <p:sp>
        <p:nvSpPr>
          <p:cNvPr id="2" name="Datumsplatzhalter 1"/>
          <p:cNvSpPr>
            <a:spLocks noGrp="1"/>
          </p:cNvSpPr>
          <p:nvPr>
            <p:ph type="dt" sz="half" idx="10"/>
          </p:nvPr>
        </p:nvSpPr>
        <p:spPr/>
        <p:txBody>
          <a:bodyPr/>
          <a:lstStyle/>
          <a:p>
            <a:pPr>
              <a:defRPr/>
            </a:pPr>
            <a:r>
              <a:rPr lang="en-US" altLang="en-US" dirty="0" smtClean="0"/>
              <a:t>Feb.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152</Words>
  <Application>Microsoft Office PowerPoint</Application>
  <PresentationFormat>Bildschirmpräsentation (4:3)</PresentationFormat>
  <Paragraphs>30</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32</cp:revision>
  <cp:lastPrinted>1998-02-10T13:28:06Z</cp:lastPrinted>
  <dcterms:created xsi:type="dcterms:W3CDTF">2016-10-13T07:14:26Z</dcterms:created>
  <dcterms:modified xsi:type="dcterms:W3CDTF">2017-02-16T09:34:05Z</dcterms:modified>
</cp:coreProperties>
</file>