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032" autoAdjust="0"/>
    <p:restoredTop sz="96970" autoAdjust="0"/>
  </p:normalViewPr>
  <p:slideViewPr>
    <p:cSldViewPr>
      <p:cViewPr>
        <p:scale>
          <a:sx n="125" d="100"/>
          <a:sy n="125" d="100"/>
        </p:scale>
        <p:origin x="-131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16</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1578809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19</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19</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&lt;15-17-0113-02-0012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3 February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ULI-capable devices.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marL="457200" indent="-457200">
              <a:buFont typeface="+mj-lt"/>
              <a:buAutoNum type="arabicPeriod"/>
            </a:pPr>
            <a:r>
              <a:rPr lang="en-US" sz="2200" dirty="0" smtClean="0"/>
              <a:t>Allows applications/functions above the ULI to access the 802.15.4 device</a:t>
            </a:r>
          </a:p>
          <a:p>
            <a:pPr marL="457200" indent="-457200">
              <a:buFont typeface="+mj-lt"/>
              <a:buAutoNum type="arabicPeriod"/>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16</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17</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18</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19</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19</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20</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pic>
        <p:nvPicPr>
          <p:cNvPr id="8" name="Picture 7"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66800"/>
            <a:ext cx="7049497" cy="54102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990600"/>
            <a:ext cx="5105400" cy="5486400"/>
          </a:xfrm>
        </p:spPr>
        <p:txBody>
          <a:bodyPr>
            <a:normAutofit fontScale="85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457200" lvl="1" indent="-457200">
              <a:buClr>
                <a:srgbClr val="FF0000"/>
              </a:buClr>
              <a:buFont typeface="Wingdings" charset="2"/>
              <a:buChar char="q"/>
            </a:pPr>
            <a:r>
              <a:rPr lang="en-US" sz="2400" b="1" dirty="0" smtClean="0"/>
              <a:t>Networking management</a:t>
            </a:r>
          </a:p>
          <a:p>
            <a:pPr marL="857250" lvl="2" indent="-457200">
              <a:buClr>
                <a:srgbClr val="FF0000"/>
              </a:buClr>
              <a:buFont typeface="Wingdings" charset="2"/>
              <a:buChar char="q"/>
            </a:pPr>
            <a:r>
              <a:rPr lang="en-US" sz="1900" dirty="0" smtClean="0"/>
              <a:t>managed objects</a:t>
            </a:r>
          </a:p>
          <a:p>
            <a:pPr marL="857250" lvl="2" indent="-457200">
              <a:buClr>
                <a:srgbClr val="FF0000"/>
              </a:buClr>
              <a:buFont typeface="Wingdings" charset="2"/>
              <a:buChar char="q"/>
            </a:pPr>
            <a:r>
              <a:rPr lang="en-US" sz="1900" dirty="0" smtClean="0"/>
              <a:t>protocols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&lt;March 2017&gt;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6" name="Picture 5"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066800"/>
            <a:ext cx="8077200" cy="54102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Clr>
                <a:srgbClr val="FF0000"/>
              </a:buClr>
              <a:buFont typeface="Wingdings" charset="2"/>
              <a:buChar char="q"/>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a:t>
            </a:r>
          </a:p>
          <a:p>
            <a:pPr lvl="1">
              <a:buClr>
                <a:srgbClr val="FF0000"/>
              </a:buClr>
              <a:buFont typeface="Wingdings" charset="2"/>
              <a:buChar char="q"/>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a:t>
            </a:r>
          </a:p>
          <a:p>
            <a:pPr marL="457200" lvl="1" indent="0">
              <a:buClr>
                <a:srgbClr val="FF0000"/>
              </a:buClr>
              <a:buNone/>
            </a:pPr>
            <a:r>
              <a:rPr lang="en-US" sz="2400" b="1" dirty="0" smtClean="0">
                <a:solidFill>
                  <a:srgbClr val="000000"/>
                </a:solidFill>
                <a:latin typeface="Arial" charset="0"/>
              </a:rPr>
              <a:t>Overview</a:t>
            </a:r>
          </a:p>
          <a:p>
            <a:pPr lvl="1">
              <a:buClr>
                <a:srgbClr val="FF0000"/>
              </a:buClr>
              <a:buFont typeface="Wingdings" charset="2"/>
              <a:buChar char="q"/>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Clr>
                <a:srgbClr val="FF0000"/>
              </a:buClr>
              <a:buFont typeface="Wingdings" charset="2"/>
              <a:buChar char="q"/>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Clr>
                <a:srgbClr val="FF0000"/>
              </a:buClr>
              <a:buFont typeface="Wingdings" charset="2"/>
              <a:buChar char="q"/>
            </a:pPr>
            <a:r>
              <a:rPr lang="en-US" sz="2000" dirty="0" smtClean="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Clr>
                <a:srgbClr val="FF0000"/>
              </a:buClr>
              <a:buFont typeface="Wingdings" charset="2"/>
              <a:buChar char="q"/>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Clr>
                <a:srgbClr val="FF0000"/>
              </a:buClr>
              <a:buNone/>
            </a:pPr>
            <a:r>
              <a:rPr lang="en-US" sz="2400" b="1" dirty="0" smtClean="0">
                <a:latin typeface="Arial" charset="0"/>
              </a:rPr>
              <a:t>Overview</a:t>
            </a:r>
            <a:endParaRPr lang="en-US" sz="2400" b="1" dirty="0">
              <a:latin typeface="Arial" charset="0"/>
            </a:endParaRPr>
          </a:p>
          <a:p>
            <a:pPr>
              <a:buClr>
                <a:srgbClr val="FF0000"/>
              </a:buClr>
              <a:buFont typeface="Wingdings" charset="2"/>
              <a:buChar char="q"/>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Clr>
                <a:srgbClr val="FF0000"/>
              </a:buClr>
              <a:buFont typeface="Wingdings" charset="2"/>
              <a:buChar char="q"/>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Clr>
                <a:srgbClr val="FF0000"/>
              </a:buClr>
              <a:buFont typeface="Wingdings" charset="2"/>
              <a:buChar char="q"/>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39427</TotalTime>
  <Words>3436</Words>
  <Application>Microsoft Macintosh PowerPoint</Application>
  <PresentationFormat>On-screen Show (4:3)</PresentationFormat>
  <Paragraphs>383</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&lt;15-17-0113-02-0012&gt;</dc:description>
  <cp:lastModifiedBy>Pat Kinney</cp:lastModifiedBy>
  <cp:revision>63</cp:revision>
  <cp:lastPrinted>1998-02-10T13:28:06Z</cp:lastPrinted>
  <dcterms:created xsi:type="dcterms:W3CDTF">1999-11-08T18:59:45Z</dcterms:created>
  <dcterms:modified xsi:type="dcterms:W3CDTF">2017-03-17T01:44:02Z</dcterms:modified>
  <cp:category/>
</cp:coreProperties>
</file>