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7" r:id="rId1"/>
  </p:sldMasterIdLst>
  <p:notesMasterIdLst>
    <p:notesMasterId r:id="rId7"/>
  </p:notesMasterIdLst>
  <p:handoutMasterIdLst>
    <p:handoutMasterId r:id="rId8"/>
  </p:handoutMasterIdLst>
  <p:sldIdLst>
    <p:sldId id="259" r:id="rId2"/>
    <p:sldId id="260" r:id="rId3"/>
    <p:sldId id="261" r:id="rId4"/>
    <p:sldId id="262" r:id="rId5"/>
    <p:sldId id="263"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700" autoAdjust="0"/>
  </p:normalViewPr>
  <p:slideViewPr>
    <p:cSldViewPr showGuides="1">
      <p:cViewPr varScale="1">
        <p:scale>
          <a:sx n="79" d="100"/>
          <a:sy n="79" d="100"/>
        </p:scale>
        <p:origin x="914" y="2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606" y="29"/>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a:t>
            </a:r>
            <a:r>
              <a:rPr lang="en-US" altLang="ja-JP" dirty="0" smtClean="0"/>
              <a:t>&lt;15-0265-007a&gt;</a:t>
            </a:r>
            <a:endParaRPr lang="en-US" altLang="ja-JP"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2015&gt;</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26484"/>
            <a:ext cx="2814638"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200" b="1"/>
            </a:lvl1pPr>
          </a:lstStyle>
          <a:p>
            <a:r>
              <a:rPr lang="en-US" altLang="ja-JP" dirty="0" smtClean="0"/>
              <a:t>doc.: IEEE 802.15-&lt;16-0703-00-007a&gt;</a:t>
            </a:r>
            <a:endParaRPr lang="en-US" altLang="ja-JP" dirty="0"/>
          </a:p>
        </p:txBody>
      </p:sp>
      <p:sp>
        <p:nvSpPr>
          <p:cNvPr id="2051" name="Rectangle 3"/>
          <p:cNvSpPr>
            <a:spLocks noGrp="1" noChangeArrowheads="1"/>
          </p:cNvSpPr>
          <p:nvPr>
            <p:ph type="dt" idx="1"/>
          </p:nvPr>
        </p:nvSpPr>
        <p:spPr bwMode="auto">
          <a:xfrm>
            <a:off x="654050" y="126484"/>
            <a:ext cx="2736850"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200" b="1"/>
            </a:lvl1pPr>
          </a:lstStyle>
          <a:p>
            <a:r>
              <a:rPr lang="en-US" altLang="ja-JP" dirty="0" smtClean="0"/>
              <a:t>&lt;Sept. 2016 &gt;</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ja-JP" smtClean="0"/>
              <a:t>doc.: IEEE 802.15-&lt;doc#&gt;</a:t>
            </a:r>
            <a:endParaRPr lang="en-US" altLang="ja-JP" dirty="0"/>
          </a:p>
        </p:txBody>
      </p:sp>
      <p:sp>
        <p:nvSpPr>
          <p:cNvPr id="5" name="날짜 개체 틀 4"/>
          <p:cNvSpPr>
            <a:spLocks noGrp="1"/>
          </p:cNvSpPr>
          <p:nvPr>
            <p:ph type="dt" idx="11"/>
          </p:nvPr>
        </p:nvSpPr>
        <p:spPr/>
        <p:txBody>
          <a:bodyPr/>
          <a:lstStyle/>
          <a:p>
            <a:r>
              <a:rPr lang="en-US" altLang="ja-JP" smtClean="0"/>
              <a:t>&lt;month year&gt;</a:t>
            </a:r>
            <a:endParaRPr lang="en-US" altLang="ja-JP" dirty="0"/>
          </a:p>
        </p:txBody>
      </p:sp>
      <p:sp>
        <p:nvSpPr>
          <p:cNvPr id="6" name="바닥글 개체 틀 5"/>
          <p:cNvSpPr>
            <a:spLocks noGrp="1"/>
          </p:cNvSpPr>
          <p:nvPr>
            <p:ph type="ftr" sz="quarter" idx="12"/>
          </p:nvPr>
        </p:nvSpPr>
        <p:spPr/>
        <p:txBody>
          <a:bodyPr/>
          <a:lstStyle/>
          <a:p>
            <a:pPr lvl="4"/>
            <a:r>
              <a:rPr lang="en-US" altLang="ja-JP" smtClean="0"/>
              <a:t>&lt;author&gt;, &lt;company&gt;</a:t>
            </a:r>
            <a:endParaRPr lang="en-US" altLang="ja-JP" dirty="0"/>
          </a:p>
        </p:txBody>
      </p:sp>
      <p:sp>
        <p:nvSpPr>
          <p:cNvPr id="7" name="슬라이드 번호 개체 틀 6"/>
          <p:cNvSpPr>
            <a:spLocks noGrp="1"/>
          </p:cNvSpPr>
          <p:nvPr>
            <p:ph type="sldNum" sz="quarter" idx="13"/>
          </p:nvPr>
        </p:nvSpPr>
        <p:spPr/>
        <p:txBody>
          <a:bodyPr/>
          <a:lstStyle/>
          <a:p>
            <a:r>
              <a:rPr lang="en-US" altLang="ja-JP" smtClean="0"/>
              <a:t>Page </a:t>
            </a:r>
            <a:fld id="{AE58050A-21AB-46B7-904C-34A3071FC9BC}" type="slidenum">
              <a:rPr lang="en-US" altLang="ja-JP" smtClean="0"/>
              <a:pPr/>
              <a:t>1</a:t>
            </a:fld>
            <a:endParaRPr lang="en-US" altLang="ja-JP" dirty="0"/>
          </a:p>
        </p:txBody>
      </p:sp>
    </p:spTree>
    <p:extLst>
      <p:ext uri="{BB962C8B-B14F-4D97-AF65-F5344CB8AC3E}">
        <p14:creationId xmlns:p14="http://schemas.microsoft.com/office/powerpoint/2010/main" val="118309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445086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smtClean="0"/>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smtClean="0"/>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2" name="Rectangle 11"/>
          <p:cNvSpPr/>
          <p:nvPr/>
        </p:nvSpPr>
        <p:spPr>
          <a:xfrm>
            <a:off x="6295875" y="6477906"/>
            <a:ext cx="2543325" cy="276999"/>
          </a:xfrm>
          <a:prstGeom prst="rect">
            <a:avLst/>
          </a:prstGeom>
        </p:spPr>
        <p:txBody>
          <a:bodyPr wrap="none">
            <a:spAutoFit/>
          </a:body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altLang="ko-KR" b="1" dirty="0" smtClean="0">
                <a:ea typeface="굴림" charset="-127"/>
              </a:rPr>
              <a:t>15-17-0085-00-0</a:t>
            </a:r>
            <a:endParaRPr lang="en-US" altLang="ko-KR" dirty="0">
              <a:ea typeface="굴림" charset="-127"/>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8" name="Rectangle 7"/>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altLang="ko-KR" b="1" dirty="0" smtClean="0">
                <a:ea typeface="굴림" charset="-127"/>
              </a:rPr>
              <a:t>15-17-0085-00-0</a:t>
            </a:r>
            <a:endParaRPr lang="en-US" altLang="ko-KR" dirty="0">
              <a:ea typeface="굴림" charset="-127"/>
            </a:endParaRPr>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smtClean="0"/>
              <a:t>Click to edit Master title style</a:t>
            </a:r>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Click to edit Master title style</a:t>
            </a:r>
            <a:endParaRPr lang="ko-KR" altLang="en-US"/>
          </a:p>
        </p:txBody>
      </p:sp>
      <p:sp>
        <p:nvSpPr>
          <p:cNvPr id="7"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altLang="ko-KR" b="1" dirty="0" smtClean="0">
                <a:ea typeface="굴림" charset="-127"/>
              </a:rPr>
              <a:t>15-17-0085-00-0</a:t>
            </a:r>
            <a:endParaRPr lang="en-US" altLang="ko-KR" dirty="0">
              <a:ea typeface="굴림" charset="-127"/>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1" name="Rectangle 10"/>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altLang="ko-KR" b="1" dirty="0" smtClean="0">
                <a:ea typeface="굴림" charset="-127"/>
              </a:rPr>
              <a:t>15-17-0085-00-0</a:t>
            </a:r>
            <a:endParaRPr lang="en-US" altLang="ko-KR" dirty="0">
              <a:ea typeface="굴림" charset="-127"/>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838200"/>
            <a:ext cx="3008313" cy="596900"/>
          </a:xfrm>
        </p:spPr>
        <p:txBody>
          <a:bodyPr anchor="b"/>
          <a:lstStyle>
            <a:lvl1pPr algn="l">
              <a:defRPr sz="2000" b="1"/>
            </a:lvl1pPr>
          </a:lstStyle>
          <a:p>
            <a:r>
              <a:rPr lang="en-US" altLang="ko-KR" smtClean="0"/>
              <a:t>Click to edit Master title style</a:t>
            </a:r>
            <a:endParaRPr lang="ko-KR" altLang="en-US"/>
          </a:p>
        </p:txBody>
      </p:sp>
      <p:sp>
        <p:nvSpPr>
          <p:cNvPr id="3" name="내용 개체 틀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dirty="0"/>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smtClean="0"/>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altLang="ko-KR" b="1" dirty="0" smtClean="0">
                <a:ea typeface="굴림" charset="-127"/>
              </a:rPr>
              <a:t>15-17-0085-00-0</a:t>
            </a:r>
            <a:endParaRPr lang="en-US" altLang="ko-KR" dirty="0">
              <a:ea typeface="굴림" charset="-127"/>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en-US" altLang="ko-KR" smtClean="0"/>
              <a:t>Click to edit Master title style</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ko-KR" noProof="0" smtClean="0"/>
              <a:t>Click icon to add picture</a:t>
            </a:r>
            <a:endParaRPr lang="ko-KR" altLang="en-US" noProof="0" smtClean="0"/>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smtClean="0"/>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altLang="ko-KR" b="1" dirty="0" smtClean="0">
                <a:ea typeface="굴림" charset="-127"/>
              </a:rPr>
              <a:t>15-17-0085-00-0</a:t>
            </a:r>
            <a:endParaRPr lang="en-US" altLang="ko-KR" dirty="0">
              <a:ea typeface="굴림" charset="-127"/>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01000" cy="762000"/>
          </a:xfrm>
        </p:spPr>
        <p:txBody>
          <a:bodyPr/>
          <a:lstStyle/>
          <a:p>
            <a:r>
              <a:rPr lang="en-US" altLang="ko-KR" smtClean="0"/>
              <a:t>Click to edit Master title style</a:t>
            </a:r>
            <a:endParaRPr lang="ko-KR" altLang="en-US"/>
          </a:p>
        </p:txBody>
      </p:sp>
      <p:sp>
        <p:nvSpPr>
          <p:cNvPr id="3" name="세로 텍스트 개체 틀 2"/>
          <p:cNvSpPr>
            <a:spLocks noGrp="1"/>
          </p:cNvSpPr>
          <p:nvPr>
            <p:ph type="body" orient="vert" idx="1"/>
          </p:nvPr>
        </p:nvSpPr>
        <p:spPr>
          <a:xfrm>
            <a:off x="533400" y="1524000"/>
            <a:ext cx="8001000" cy="4267200"/>
          </a:xfrm>
          <a:prstGeom prst="rect">
            <a:avLst/>
          </a:prstGeom>
        </p:spPr>
        <p:txBody>
          <a:bodyPr vert="eaVer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altLang="ko-KR" b="1" dirty="0" smtClean="0">
                <a:ea typeface="굴림" charset="-127"/>
              </a:rPr>
              <a:t>15-17-0085-00-0</a:t>
            </a:r>
            <a:endParaRPr lang="en-US" altLang="ko-KR" dirty="0">
              <a:ea typeface="굴림" charset="-127"/>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53200" y="1219200"/>
            <a:ext cx="2133600" cy="4876800"/>
          </a:xfrm>
        </p:spPr>
        <p:txBody>
          <a:bodyPr vert="eaVert"/>
          <a:lstStyle/>
          <a:p>
            <a:r>
              <a:rPr lang="en-US" altLang="ko-KR" smtClean="0"/>
              <a:t>Click to edit Master title style</a:t>
            </a:r>
            <a:endParaRPr lang="ko-KR" altLang="en-US"/>
          </a:p>
        </p:txBody>
      </p:sp>
      <p:sp>
        <p:nvSpPr>
          <p:cNvPr id="3" name="세로 텍스트 개체 틀 2"/>
          <p:cNvSpPr>
            <a:spLocks noGrp="1"/>
          </p:cNvSpPr>
          <p:nvPr>
            <p:ph type="body" orient="vert" idx="1"/>
          </p:nvPr>
        </p:nvSpPr>
        <p:spPr>
          <a:xfrm>
            <a:off x="304800" y="1219200"/>
            <a:ext cx="6248400" cy="4876800"/>
          </a:xfrm>
          <a:prstGeom prst="rect">
            <a:avLst/>
          </a:prstGeom>
        </p:spPr>
        <p:txBody>
          <a:bodyPr vert="eaVer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dirty="0"/>
          </a:p>
        </p:txBody>
      </p:sp>
      <p:sp>
        <p:nvSpPr>
          <p:cNvPr id="6" name="Rectangle 6"/>
          <p:cNvSpPr>
            <a:spLocks noGrp="1" noChangeArrowheads="1"/>
          </p:cNvSpPr>
          <p:nvPr>
            <p:ph type="sldNum" sz="quarter" idx="12"/>
          </p:nvPr>
        </p:nvSpPr>
        <p:spPr/>
        <p:txBody>
          <a:bodyPr/>
          <a:lstStyle>
            <a:lvl1pPr>
              <a:defRPr/>
            </a:lvl1pPr>
          </a:lstStyle>
          <a:p>
            <a:r>
              <a:rPr lang="en-US" altLang="ja-JP" smtClean="0"/>
              <a:t>Slide </a:t>
            </a:r>
            <a:fld id="{E8D8FCEF-815D-46A3-BED4-14D99570ADD6}" type="slidenum">
              <a:rPr lang="en-US" altLang="ja-JP" smtClean="0"/>
              <a:pPr/>
              <a:t>‹#›</a:t>
            </a:fld>
            <a:endParaRPr lang="en-US" altLang="ja-JP" dirty="0"/>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altLang="ko-KR" b="1" dirty="0" smtClean="0">
                <a:ea typeface="굴림" charset="-127"/>
              </a:rPr>
              <a:t>15-17-0085-00-0</a:t>
            </a:r>
            <a:endParaRPr lang="en-US" altLang="ko-KR" dirty="0">
              <a:ea typeface="굴림" charset="-127"/>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10" name="Slide Number Placeholder 9"/>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
        <p:nvSpPr>
          <p:cNvPr id="11" name="Rectangle 10"/>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altLang="ko-KR" b="1" dirty="0" smtClean="0">
                <a:ea typeface="굴림" charset="-127"/>
              </a:rPr>
              <a:t>15-17-0085-00-0</a:t>
            </a:r>
            <a:endParaRPr lang="en-US" altLang="ko-KR" dirty="0">
              <a:ea typeface="굴림" charset="-127"/>
            </a:endParaRPr>
          </a:p>
        </p:txBody>
      </p:sp>
      <p:sp>
        <p:nvSpPr>
          <p:cNvPr id="13" name="Rectangle 5"/>
          <p:cNvSpPr txBox="1">
            <a:spLocks noChangeArrowheads="1"/>
          </p:cNvSpPr>
          <p:nvPr userDrawn="1"/>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4" name="Line 8"/>
          <p:cNvSpPr>
            <a:spLocks noChangeShapeType="1"/>
          </p:cNvSpPr>
          <p:nvPr userDrawn="1"/>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5" name="Line 8"/>
          <p:cNvSpPr>
            <a:spLocks noChangeShapeType="1"/>
          </p:cNvSpPr>
          <p:nvPr userDrawn="1"/>
        </p:nvSpPr>
        <p:spPr bwMode="auto">
          <a:xfrm>
            <a:off x="685800" y="6381328"/>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endParaRPr lang="en-US" altLang="ko-KR" dirty="0"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ja-JP" smtClean="0"/>
              <a:t>Slide </a:t>
            </a:r>
            <a:fld id="{E8D8FCEF-815D-46A3-BED4-14D99570ADD6}" type="slidenum">
              <a:rPr lang="en-US" altLang="ja-JP" smtClean="0"/>
              <a:pPr/>
              <a:t>‹#›</a:t>
            </a:fld>
            <a:endParaRPr lang="en-US" altLang="ja-JP"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019800" y="6534817"/>
            <a:ext cx="2543325" cy="276999"/>
          </a:xfrm>
          <a:prstGeom prst="rect">
            <a:avLst/>
          </a:prstGeom>
        </p:spPr>
        <p:txBody>
          <a:bodyPr wrap="none">
            <a:spAutoFit/>
          </a:bodyPr>
          <a:lstStyle/>
          <a:p>
            <a:r>
              <a:rPr lang="en-US" altLang="ko-KR" dirty="0" err="1" smtClean="0"/>
              <a:t>Yeong</a:t>
            </a:r>
            <a:r>
              <a:rPr lang="en-US" altLang="ko-KR" dirty="0" smtClean="0"/>
              <a:t> Min Jang, </a:t>
            </a:r>
            <a:r>
              <a:rPr lang="en-US" altLang="ko-KR" dirty="0" err="1" smtClean="0"/>
              <a:t>Kookmin</a:t>
            </a:r>
            <a:r>
              <a:rPr lang="en-US" altLang="ko-KR" dirty="0" smtClean="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smtClean="0">
                <a:ea typeface="굴림" charset="-127"/>
              </a:rPr>
              <a:t>January</a:t>
            </a:r>
            <a:r>
              <a:rPr lang="en-US" altLang="ko-KR" sz="1400" b="1" baseline="0" dirty="0" smtClean="0">
                <a:ea typeface="굴림" charset="-127"/>
              </a:rPr>
              <a:t> 2017					    </a:t>
            </a:r>
            <a:r>
              <a:rPr lang="en-US" altLang="ko-KR" sz="1400" b="1" dirty="0" smtClean="0">
                <a:ea typeface="굴림" charset="-127"/>
              </a:rPr>
              <a:t>doc</a:t>
            </a:r>
            <a:r>
              <a:rPr lang="en-US" altLang="ko-KR" sz="1400" b="1" dirty="0">
                <a:ea typeface="굴림" charset="-127"/>
              </a:rPr>
              <a:t>.: IEEE </a:t>
            </a:r>
            <a:r>
              <a:rPr lang="en-US" altLang="ko-KR" b="1" dirty="0" smtClean="0">
                <a:ea typeface="굴림" charset="-127"/>
              </a:rPr>
              <a:t>15-17-0085-00-0</a:t>
            </a:r>
            <a:endParaRPr lang="en-US" altLang="ko-KR" dirty="0">
              <a:ea typeface="굴림" charset="-127"/>
            </a:endParaRP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Lst>
  <p:hf hd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467544" y="638587"/>
            <a:ext cx="8424936" cy="5011628"/>
          </a:xfrm>
          <a:prstGeom prst="rect">
            <a:avLst/>
          </a:prstGeom>
          <a:noFill/>
          <a:ln w="12700">
            <a:noFill/>
            <a:miter lim="800000"/>
            <a:headEnd type="none" w="sm" len="sm"/>
            <a:tailEnd type="none" w="sm" len="sm"/>
          </a:ln>
          <a:effectLst/>
        </p:spPr>
        <p:txBody>
          <a:bodyPr wrap="square">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[IEEE 802.15.7m OWC TG Closing Report for Jan. 2017]</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[19 Jan, 2017]</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zh-CN" sz="1600" dirty="0" err="1" smtClean="0"/>
              <a:t>Yeong</a:t>
            </a:r>
            <a:r>
              <a:rPr lang="en-US" altLang="zh-CN" sz="1600" dirty="0" smtClean="0"/>
              <a:t> Min Jang</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ko-KR" sz="1600" dirty="0" err="1" smtClean="0">
                <a:ea typeface="굴림" charset="-127"/>
              </a:rPr>
              <a:t>Kookmin</a:t>
            </a:r>
            <a:r>
              <a:rPr lang="en-US" altLang="ko-KR" sz="1600" dirty="0" smtClean="0">
                <a:ea typeface="굴림" charset="-127"/>
              </a:rPr>
              <a:t> University</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[Seoul, Korea]</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:[+82-2-910-5068], </a:t>
            </a:r>
            <a:r>
              <a:rPr lang="en-US" altLang="ja-JP" sz="1600" dirty="0">
                <a:ea typeface="ＭＳ Ｐゴシック" charset="-128"/>
              </a:rPr>
              <a:t>FAX: </a:t>
            </a:r>
            <a:r>
              <a:rPr lang="en-US" altLang="ja-JP" sz="1600" dirty="0" smtClean="0">
                <a:ea typeface="ＭＳ Ｐゴシック" charset="-128"/>
              </a:rPr>
              <a:t>[+82-2-910-4449], </a:t>
            </a:r>
            <a:r>
              <a:rPr lang="en-US" altLang="ja-JP" sz="1600" dirty="0">
                <a:ea typeface="ＭＳ Ｐゴシック" charset="-128"/>
              </a:rPr>
              <a:t>E-Mail</a:t>
            </a:r>
            <a:r>
              <a:rPr lang="en-US" altLang="ja-JP" sz="1600" dirty="0" smtClean="0">
                <a:ea typeface="ＭＳ Ｐゴシック" charset="-128"/>
              </a:rPr>
              <a:t>: [</a:t>
            </a:r>
            <a:r>
              <a:rPr lang="en-US" altLang="ko-KR" sz="1600" dirty="0" smtClean="0">
                <a:ea typeface="굴림" charset="-127"/>
              </a:rPr>
              <a:t>yjang@kookmin.ac.kr</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[IEEE 802.</a:t>
            </a:r>
            <a:r>
              <a:rPr lang="en-US" altLang="ja-JP" sz="1600" dirty="0" smtClean="0">
                <a:ea typeface="ＭＳ Ｐゴシック" charset="-128"/>
              </a:rPr>
              <a:t>15.7m </a:t>
            </a:r>
            <a:r>
              <a:rPr lang="en-US" altLang="ja-JP" sz="1600" dirty="0">
                <a:ea typeface="ＭＳ Ｐゴシック" charset="-128"/>
              </a:rPr>
              <a:t>OWC TG Closing R</a:t>
            </a:r>
            <a:r>
              <a:rPr lang="en-US" altLang="ja-JP" sz="1600" dirty="0" smtClean="0">
                <a:ea typeface="ＭＳ Ｐゴシック" charset="-128"/>
              </a:rPr>
              <a:t>eport </a:t>
            </a:r>
            <a:r>
              <a:rPr lang="en-US" altLang="ja-JP" sz="1600" dirty="0" smtClean="0">
                <a:ea typeface="ＭＳ Ｐゴシック" pitchFamily="-65" charset="-128"/>
              </a:rPr>
              <a:t>for</a:t>
            </a:r>
            <a:r>
              <a:rPr lang="en-US" altLang="ja-JP" sz="1600" dirty="0" smtClean="0">
                <a:ea typeface="ＭＳ Ｐゴシック" charset="-128"/>
              </a:rPr>
              <a:t> </a:t>
            </a:r>
            <a:r>
              <a:rPr lang="en-US" altLang="ja-JP" sz="1600" dirty="0">
                <a:ea typeface="ＭＳ Ｐゴシック" charset="-128"/>
              </a:rPr>
              <a:t>Jan. </a:t>
            </a:r>
            <a:r>
              <a:rPr lang="en-US" altLang="ja-JP" sz="1600" dirty="0" smtClean="0">
                <a:ea typeface="ＭＳ Ｐゴシック" charset="-128"/>
              </a:rPr>
              <a:t>2017</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827584" y="1988840"/>
            <a:ext cx="7632848" cy="3456384"/>
          </a:xfrm>
        </p:spPr>
        <p:txBody>
          <a:bodyPr/>
          <a:lstStyle/>
          <a:p>
            <a:r>
              <a:rPr lang="en-US" altLang="ja-JP" b="1" dirty="0">
                <a:ea typeface="ＭＳ Ｐゴシック" pitchFamily="50" charset="-128"/>
              </a:rPr>
              <a:t>IEEE </a:t>
            </a:r>
            <a:r>
              <a:rPr lang="en-US" altLang="ja-JP" b="1" dirty="0" smtClean="0">
                <a:ea typeface="ＭＳ Ｐゴシック" pitchFamily="50" charset="-128"/>
              </a:rPr>
              <a:t>802.15.7m OWC</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Atlanta</a:t>
            </a:r>
            <a:br>
              <a:rPr lang="en-US" altLang="ja-JP" dirty="0" smtClean="0">
                <a:ea typeface="ＭＳ Ｐゴシック" pitchFamily="50" charset="-128"/>
              </a:rPr>
            </a:br>
            <a:r>
              <a:rPr lang="en-US" altLang="ja-JP" dirty="0" smtClean="0">
                <a:ea typeface="ＭＳ Ｐゴシック" pitchFamily="50" charset="-128"/>
              </a:rPr>
              <a:t> Jan. 19, 2017</a:t>
            </a:r>
            <a:endParaRPr lang="ja-JP"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628800"/>
            <a:ext cx="8640960" cy="4680520"/>
          </a:xfrm>
          <a:ln/>
        </p:spPr>
        <p:txBody>
          <a:bodyPr>
            <a:normAutofit/>
          </a:bodyPr>
          <a:lstStyle/>
          <a:p>
            <a:pPr lvl="1" indent="-655638">
              <a:buFont typeface="Arial" pitchFamily="34" charset="0"/>
              <a:buChar char="•"/>
            </a:pPr>
            <a:r>
              <a:rPr lang="en-US" altLang="ko-KR" dirty="0" smtClean="0"/>
              <a:t>Started comment resolution against draft D1 document</a:t>
            </a:r>
          </a:p>
          <a:p>
            <a:pPr lvl="1" indent="-655638">
              <a:buFont typeface="Arial" pitchFamily="34" charset="0"/>
              <a:buChar char="•"/>
            </a:pPr>
            <a:endParaRPr lang="en-US" altLang="ko-KR" dirty="0"/>
          </a:p>
          <a:p>
            <a:pPr lvl="1" indent="-655638">
              <a:buFont typeface="Arial" pitchFamily="34" charset="0"/>
              <a:buChar char="•"/>
            </a:pPr>
            <a:endParaRPr lang="en-US" altLang="ja-JP" sz="2800" dirty="0" smtClean="0"/>
          </a:p>
          <a:p>
            <a:pPr lvl="1" indent="-655638" fontAlgn="auto">
              <a:spcBef>
                <a:spcPts val="0"/>
              </a:spcBef>
              <a:spcAft>
                <a:spcPts val="0"/>
              </a:spcAft>
              <a:buFont typeface="Arial" pitchFamily="34" charset="0"/>
              <a:buChar char="•"/>
              <a:defRPr/>
            </a:pPr>
            <a:endParaRPr lang="en-US" altLang="ja-JP" sz="2300" dirty="0"/>
          </a:p>
          <a:p>
            <a:pPr marL="285750" indent="-285750" fontAlgn="auto">
              <a:spcBef>
                <a:spcPts val="0"/>
              </a:spcBef>
              <a:spcAft>
                <a:spcPts val="0"/>
              </a:spcAft>
              <a:buFont typeface="Arial" panose="020B0604020202020204" pitchFamily="34" charset="0"/>
              <a:buChar char="•"/>
              <a:defRPr/>
            </a:pPr>
            <a:endParaRPr lang="en-US" altLang="ko-KR" sz="2800" dirty="0"/>
          </a:p>
          <a:p>
            <a:endParaRPr lang="en-US" altLang="ja-JP" sz="2800" dirty="0" smtClean="0"/>
          </a:p>
        </p:txBody>
      </p:sp>
      <p:sp>
        <p:nvSpPr>
          <p:cNvPr id="4098" name="Rectangle 2"/>
          <p:cNvSpPr>
            <a:spLocks noGrp="1" noChangeArrowheads="1"/>
          </p:cNvSpPr>
          <p:nvPr>
            <p:ph type="title"/>
          </p:nvPr>
        </p:nvSpPr>
        <p:spPr>
          <a:xfrm>
            <a:off x="760040" y="685800"/>
            <a:ext cx="7772400" cy="870992"/>
          </a:xfrm>
          <a:ln/>
        </p:spPr>
        <p:txBody>
          <a:bodyPr/>
          <a:lstStyle/>
          <a:p>
            <a:r>
              <a:rPr lang="en-US" altLang="ja-JP" dirty="0" smtClean="0"/>
              <a:t>Agenda items for the week</a:t>
            </a:r>
            <a:endParaRPr lang="ja-JP"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539552" y="1916832"/>
            <a:ext cx="8352928" cy="4536504"/>
          </a:xfrm>
        </p:spPr>
        <p:txBody>
          <a:bodyPr>
            <a:normAutofit/>
          </a:bodyPr>
          <a:lstStyle/>
          <a:p>
            <a:pPr>
              <a:lnSpc>
                <a:spcPct val="80000"/>
              </a:lnSpc>
            </a:pPr>
            <a:endParaRPr lang="en-US" altLang="ja-JP" sz="2800" dirty="0" smtClean="0">
              <a:ea typeface="ＭＳ Ｐゴシック" pitchFamily="50" charset="-128"/>
            </a:endParaRPr>
          </a:p>
          <a:p>
            <a:pPr>
              <a:lnSpc>
                <a:spcPct val="80000"/>
              </a:lnSpc>
            </a:pPr>
            <a:r>
              <a:rPr lang="en-US" altLang="ja-JP" sz="2800" dirty="0" smtClean="0">
                <a:ea typeface="ＭＳ Ｐゴシック" pitchFamily="50" charset="-128"/>
              </a:rPr>
              <a:t>12 sessions (Mon., Tue., Wed. and Thurs.)</a:t>
            </a:r>
            <a:endParaRPr lang="en-US" altLang="ja-JP" sz="2800" dirty="0" smtClean="0"/>
          </a:p>
          <a:p>
            <a:pPr fontAlgn="auto">
              <a:spcBef>
                <a:spcPts val="0"/>
              </a:spcBef>
              <a:spcAft>
                <a:spcPts val="0"/>
              </a:spcAft>
              <a:buFont typeface="Arial" panose="020B0604020202020204" pitchFamily="34" charset="0"/>
              <a:buChar char="•"/>
              <a:defRPr/>
            </a:pPr>
            <a:r>
              <a:rPr lang="en-US" altLang="ja-JP" sz="2800" dirty="0" smtClean="0"/>
              <a:t>Total number of </a:t>
            </a:r>
            <a:r>
              <a:rPr lang="en-US" altLang="ja-JP" sz="2800" dirty="0" smtClean="0"/>
              <a:t>technical comments in D1 </a:t>
            </a:r>
            <a:r>
              <a:rPr lang="en-US" altLang="ja-JP" sz="2800" dirty="0" smtClean="0"/>
              <a:t>document: 803 pages</a:t>
            </a:r>
          </a:p>
          <a:p>
            <a:pPr fontAlgn="auto">
              <a:spcBef>
                <a:spcPts val="0"/>
              </a:spcBef>
              <a:spcAft>
                <a:spcPts val="0"/>
              </a:spcAft>
              <a:buFont typeface="Arial" panose="020B0604020202020204" pitchFamily="34" charset="0"/>
              <a:buChar char="•"/>
              <a:defRPr/>
            </a:pPr>
            <a:r>
              <a:rPr lang="en-US" altLang="ja-JP" sz="2800" dirty="0" smtClean="0"/>
              <a:t>Resolved about 500 </a:t>
            </a:r>
            <a:r>
              <a:rPr lang="en-US" altLang="ja-JP" sz="2800" dirty="0" smtClean="0"/>
              <a:t>comment </a:t>
            </a:r>
            <a:r>
              <a:rPr lang="en-US" altLang="ja-JP" sz="2800" dirty="0" smtClean="0"/>
              <a:t>against D1 document</a:t>
            </a:r>
          </a:p>
          <a:p>
            <a:pPr fontAlgn="auto">
              <a:spcBef>
                <a:spcPts val="0"/>
              </a:spcBef>
              <a:spcAft>
                <a:spcPts val="0"/>
              </a:spcAft>
              <a:buFont typeface="Arial" panose="020B0604020202020204" pitchFamily="34" charset="0"/>
              <a:buChar char="•"/>
              <a:defRPr/>
            </a:pPr>
            <a:r>
              <a:rPr lang="en-US" altLang="ja-JP" sz="2800" dirty="0" smtClean="0"/>
              <a:t>IEEE 802.15.7m OWC TG supports the separation of </a:t>
            </a:r>
            <a:r>
              <a:rPr lang="en-US" altLang="ja-JP" sz="2800" dirty="0" err="1" smtClean="0"/>
              <a:t>LiFi</a:t>
            </a:r>
            <a:r>
              <a:rPr lang="en-US" altLang="ja-JP" sz="2800" dirty="0" smtClean="0"/>
              <a:t> subcommittee from </a:t>
            </a:r>
            <a:r>
              <a:rPr lang="en-US" altLang="ja-JP" sz="2800" dirty="0" smtClean="0"/>
              <a:t>IEEE 802.15.7m OWC </a:t>
            </a:r>
            <a:r>
              <a:rPr lang="en-US" altLang="ja-JP" sz="2800" dirty="0" smtClean="0"/>
              <a:t>TG</a:t>
            </a:r>
            <a:r>
              <a:rPr lang="en-US" altLang="ja-JP" sz="2800" dirty="0" smtClean="0"/>
              <a:t>.</a:t>
            </a:r>
            <a:endParaRPr lang="en-US" altLang="ja-JP" sz="2800" dirty="0" smtClean="0"/>
          </a:p>
        </p:txBody>
      </p:sp>
      <p:sp>
        <p:nvSpPr>
          <p:cNvPr id="2" name="タイトル 1"/>
          <p:cNvSpPr>
            <a:spLocks noGrp="1"/>
          </p:cNvSpPr>
          <p:nvPr>
            <p:ph type="title"/>
          </p:nvPr>
        </p:nvSpPr>
        <p:spPr>
          <a:xfrm>
            <a:off x="755576" y="908720"/>
            <a:ext cx="7772400" cy="699864"/>
          </a:xfrm>
        </p:spPr>
        <p:txBody>
          <a:bodyPr/>
          <a:lstStyle/>
          <a:p>
            <a:r>
              <a:rPr lang="en-US" altLang="ja-JP" dirty="0" smtClean="0">
                <a:ea typeface="ＭＳ Ｐゴシック" pitchFamily="50" charset="-128"/>
              </a:rPr>
              <a:t>Accomplishment for the January meeting</a:t>
            </a:r>
            <a:endParaRPr kumimoji="1" lang="ja-JP" altLang="en-US"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4</a:t>
            </a:fld>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67544" y="1752600"/>
            <a:ext cx="8280920" cy="4343400"/>
          </a:xfrm>
        </p:spPr>
        <p:txBody>
          <a:bodyPr/>
          <a:lstStyle/>
          <a:p>
            <a:r>
              <a:rPr lang="en-US" altLang="ja-JP" sz="2800" dirty="0" smtClean="0"/>
              <a:t>Requesting 12 meeting sessions</a:t>
            </a:r>
          </a:p>
          <a:p>
            <a:r>
              <a:rPr lang="en-US" altLang="ko-KR" sz="2800" smtClean="0"/>
              <a:t>Complete </a:t>
            </a:r>
            <a:r>
              <a:rPr lang="en-US" altLang="ko-KR" sz="2800" smtClean="0"/>
              <a:t>comment </a:t>
            </a:r>
            <a:r>
              <a:rPr lang="en-US" altLang="ko-KR" sz="2800" dirty="0"/>
              <a:t>resolution against D1</a:t>
            </a:r>
          </a:p>
          <a:p>
            <a:pPr marL="285750" indent="-285750">
              <a:buFont typeface="Arial" panose="020B0604020202020204" pitchFamily="34" charset="0"/>
              <a:buChar char="•"/>
            </a:pPr>
            <a:r>
              <a:rPr lang="en-US" altLang="ko-KR" sz="2800" dirty="0"/>
              <a:t>Prepare draft </a:t>
            </a:r>
            <a:r>
              <a:rPr lang="en-US" altLang="ko-KR" sz="2800" dirty="0" smtClean="0"/>
              <a:t>D2 by 1 April, 2017</a:t>
            </a:r>
            <a:endParaRPr lang="en-US" altLang="ko-KR" sz="2800" dirty="0"/>
          </a:p>
          <a:p>
            <a:pPr marL="457200" lvl="1" indent="0">
              <a:buNone/>
            </a:pPr>
            <a:endParaRPr lang="en-US" altLang="ja-JP" sz="1400" dirty="0"/>
          </a:p>
          <a:p>
            <a:pPr lvl="1"/>
            <a:endParaRPr lang="en-US" altLang="ja-JP" sz="24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a:xfrm>
            <a:off x="760040" y="685800"/>
            <a:ext cx="7772400" cy="1066800"/>
          </a:xfrm>
        </p:spPr>
        <p:txBody>
          <a:bodyPr/>
          <a:lstStyle/>
          <a:p>
            <a:r>
              <a:rPr lang="en-US" altLang="ja-JP" dirty="0" smtClean="0"/>
              <a:t>Plan for March Meeting</a:t>
            </a:r>
            <a:endParaRPr kumimoji="1" lang="ja-JP" altLang="en-US"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5</a:t>
            </a:fld>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1912</TotalTime>
  <Words>161</Words>
  <Application>Microsoft Office PowerPoint</Application>
  <PresentationFormat>화면 슬라이드 쇼(4:3)</PresentationFormat>
  <Paragraphs>44</Paragraphs>
  <Slides>5</Slides>
  <Notes>2</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5</vt:i4>
      </vt:variant>
    </vt:vector>
  </HeadingPairs>
  <TitlesOfParts>
    <vt:vector size="11" baseType="lpstr">
      <vt:lpstr>굴림</vt:lpstr>
      <vt:lpstr>맑은 고딕</vt:lpstr>
      <vt:lpstr>ＭＳ Ｐゴシック</vt:lpstr>
      <vt:lpstr>Arial</vt:lpstr>
      <vt:lpstr>Times New Roman</vt:lpstr>
      <vt:lpstr>tuan</vt:lpstr>
      <vt:lpstr>PowerPoint 프레젠테이션</vt:lpstr>
      <vt:lpstr>IEEE 802.15.7m OWC  Closing report   Atlanta  Jan. 19, 2017</vt:lpstr>
      <vt:lpstr>Agenda items for the week</vt:lpstr>
      <vt:lpstr>Accomplishment for the January meeting</vt:lpstr>
      <vt:lpstr>Plan for March Meeting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yjang</cp:lastModifiedBy>
  <cp:revision>150</cp:revision>
  <cp:lastPrinted>1998-02-10T13:28:06Z</cp:lastPrinted>
  <dcterms:created xsi:type="dcterms:W3CDTF">2013-09-18T06:18:22Z</dcterms:created>
  <dcterms:modified xsi:type="dcterms:W3CDTF">2017-01-19T23:11:34Z</dcterms:modified>
</cp:coreProperties>
</file>