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68" r:id="rId4"/>
    <p:sldId id="283" r:id="rId5"/>
    <p:sldId id="284" r:id="rId6"/>
    <p:sldId id="285" r:id="rId7"/>
    <p:sldId id="276" r:id="rId8"/>
    <p:sldId id="277"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F7A318C9-265E-4134-9B03-99BFF4853A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338162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2B2B3122-0636-4EAD-9074-4583F2ABF6CE}"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233216955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268251D-2C70-464D-B1A6-4D77323E0C3E}" type="slidenum">
              <a:rPr lang="en-US" altLang="en-US"/>
              <a:pPr>
                <a:defRPr/>
              </a:pPr>
              <a:t>‹Nr.›</a:t>
            </a:fld>
            <a:endParaRPr lang="en-US" altLang="en-US"/>
          </a:p>
        </p:txBody>
      </p:sp>
    </p:spTree>
    <p:extLst>
      <p:ext uri="{BB962C8B-B14F-4D97-AF65-F5344CB8AC3E}">
        <p14:creationId xmlns:p14="http://schemas.microsoft.com/office/powerpoint/2010/main" val="40414313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2CFEE84-104B-4E1C-ADA2-C916A6399CC7}" type="slidenum">
              <a:rPr lang="en-US" altLang="en-US"/>
              <a:pPr>
                <a:defRPr/>
              </a:pPr>
              <a:t>‹Nr.›</a:t>
            </a:fld>
            <a:endParaRPr lang="en-US" altLang="en-US"/>
          </a:p>
        </p:txBody>
      </p:sp>
    </p:spTree>
    <p:extLst>
      <p:ext uri="{BB962C8B-B14F-4D97-AF65-F5344CB8AC3E}">
        <p14:creationId xmlns:p14="http://schemas.microsoft.com/office/powerpoint/2010/main" val="2134509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C3B4280-AD7F-4D88-8C13-0E47081ED761}" type="slidenum">
              <a:rPr lang="en-US" altLang="en-US"/>
              <a:pPr>
                <a:defRPr/>
              </a:pPr>
              <a:t>‹Nr.›</a:t>
            </a:fld>
            <a:endParaRPr lang="en-US" altLang="en-US"/>
          </a:p>
        </p:txBody>
      </p:sp>
    </p:spTree>
    <p:extLst>
      <p:ext uri="{BB962C8B-B14F-4D97-AF65-F5344CB8AC3E}">
        <p14:creationId xmlns:p14="http://schemas.microsoft.com/office/powerpoint/2010/main" val="2679152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B4EF415-77DA-4615-BDFA-8D565D5E8CDB}" type="slidenum">
              <a:rPr lang="en-US" altLang="en-US"/>
              <a:pPr>
                <a:defRPr/>
              </a:pPr>
              <a:t>‹Nr.›</a:t>
            </a:fld>
            <a:endParaRPr lang="en-US" altLang="en-US"/>
          </a:p>
        </p:txBody>
      </p:sp>
    </p:spTree>
    <p:extLst>
      <p:ext uri="{BB962C8B-B14F-4D97-AF65-F5344CB8AC3E}">
        <p14:creationId xmlns:p14="http://schemas.microsoft.com/office/powerpoint/2010/main" val="1911096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B5CEE5E-359D-4EEE-814D-AE9744D2A656}" type="slidenum">
              <a:rPr lang="en-US" altLang="en-US"/>
              <a:pPr>
                <a:defRPr/>
              </a:pPr>
              <a:t>‹Nr.›</a:t>
            </a:fld>
            <a:endParaRPr lang="en-US" altLang="en-US"/>
          </a:p>
        </p:txBody>
      </p:sp>
    </p:spTree>
    <p:extLst>
      <p:ext uri="{BB962C8B-B14F-4D97-AF65-F5344CB8AC3E}">
        <p14:creationId xmlns:p14="http://schemas.microsoft.com/office/powerpoint/2010/main" val="1471649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36F7FA7-69D2-4620-95FD-7D0886FABB13}" type="slidenum">
              <a:rPr lang="en-US" altLang="en-US"/>
              <a:pPr>
                <a:defRPr/>
              </a:pPr>
              <a:t>‹Nr.›</a:t>
            </a:fld>
            <a:endParaRPr lang="en-US" altLang="en-US"/>
          </a:p>
        </p:txBody>
      </p:sp>
    </p:spTree>
    <p:extLst>
      <p:ext uri="{BB962C8B-B14F-4D97-AF65-F5344CB8AC3E}">
        <p14:creationId xmlns:p14="http://schemas.microsoft.com/office/powerpoint/2010/main" val="2284088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F4F30595-1847-4A30-A371-908C651E2DE9}" type="slidenum">
              <a:rPr lang="en-US" altLang="en-US"/>
              <a:pPr>
                <a:defRPr/>
              </a:pPr>
              <a:t>‹Nr.›</a:t>
            </a:fld>
            <a:endParaRPr lang="en-US" altLang="en-US"/>
          </a:p>
        </p:txBody>
      </p:sp>
    </p:spTree>
    <p:extLst>
      <p:ext uri="{BB962C8B-B14F-4D97-AF65-F5344CB8AC3E}">
        <p14:creationId xmlns:p14="http://schemas.microsoft.com/office/powerpoint/2010/main" val="2430157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E7948EAF-4BBC-4890-8683-5EAE38CAD0DE}" type="slidenum">
              <a:rPr lang="en-US" altLang="en-US"/>
              <a:pPr>
                <a:defRPr/>
              </a:pPr>
              <a:t>‹Nr.›</a:t>
            </a:fld>
            <a:endParaRPr lang="en-US" altLang="en-US"/>
          </a:p>
        </p:txBody>
      </p:sp>
    </p:spTree>
    <p:extLst>
      <p:ext uri="{BB962C8B-B14F-4D97-AF65-F5344CB8AC3E}">
        <p14:creationId xmlns:p14="http://schemas.microsoft.com/office/powerpoint/2010/main" val="2879541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253B320E-AA65-49B2-814C-B4325738B9D7}" type="slidenum">
              <a:rPr lang="en-US" altLang="en-US"/>
              <a:pPr>
                <a:defRPr/>
              </a:pPr>
              <a:t>‹Nr.›</a:t>
            </a:fld>
            <a:endParaRPr lang="en-US" altLang="en-US"/>
          </a:p>
        </p:txBody>
      </p:sp>
    </p:spTree>
    <p:extLst>
      <p:ext uri="{BB962C8B-B14F-4D97-AF65-F5344CB8AC3E}">
        <p14:creationId xmlns:p14="http://schemas.microsoft.com/office/powerpoint/2010/main" val="4193619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3EBEDC85-6AE1-4257-9EA9-92EB296460B8}" type="slidenum">
              <a:rPr lang="en-US" altLang="en-US"/>
              <a:pPr>
                <a:defRPr/>
              </a:pPr>
              <a:t>‹Nr.›</a:t>
            </a:fld>
            <a:endParaRPr lang="en-US" altLang="en-US"/>
          </a:p>
        </p:txBody>
      </p:sp>
    </p:spTree>
    <p:extLst>
      <p:ext uri="{BB962C8B-B14F-4D97-AF65-F5344CB8AC3E}">
        <p14:creationId xmlns:p14="http://schemas.microsoft.com/office/powerpoint/2010/main" val="168344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1C1DCA1-2C85-4AF8-8430-62B6BB01561C}" type="slidenum">
              <a:rPr lang="en-US" altLang="en-US"/>
              <a:pPr>
                <a:defRPr/>
              </a:pPr>
              <a:t>‹Nr.›</a:t>
            </a:fld>
            <a:endParaRPr lang="en-US" altLang="en-US"/>
          </a:p>
        </p:txBody>
      </p:sp>
    </p:spTree>
    <p:extLst>
      <p:ext uri="{BB962C8B-B14F-4D97-AF65-F5344CB8AC3E}">
        <p14:creationId xmlns:p14="http://schemas.microsoft.com/office/powerpoint/2010/main" val="3321022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002EDCDE-4AF8-4385-A61E-955F366A7525}" type="slidenum">
              <a:rPr lang="en-US" altLang="en-US"/>
              <a:pPr>
                <a:defRPr/>
              </a:pPr>
              <a:t>‹Nr.›</a:t>
            </a:fld>
            <a:endParaRPr lang="en-US" altLang="en-US"/>
          </a:p>
        </p:txBody>
      </p:sp>
      <p:sp>
        <p:nvSpPr>
          <p:cNvPr id="1031" name="Rectangle 7"/>
          <p:cNvSpPr>
            <a:spLocks noChangeArrowheads="1"/>
          </p:cNvSpPr>
          <p:nvPr/>
        </p:nvSpPr>
        <p:spPr bwMode="auto">
          <a:xfrm>
            <a:off x="4067944" y="394156"/>
            <a:ext cx="439025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a:t>
            </a:r>
            <a:r>
              <a:rPr lang="en-US" altLang="en-US" sz="1400" b="1" dirty="0" smtClean="0"/>
              <a:t>.: IEEE</a:t>
            </a:r>
            <a:r>
              <a:rPr lang="en-US" altLang="en-US" sz="1400" b="1" baseline="0" dirty="0" smtClean="0"/>
              <a:t> </a:t>
            </a:r>
            <a:r>
              <a:rPr lang="en-US" altLang="en-US" sz="1400" b="1" dirty="0" smtClean="0"/>
              <a:t>15-17-0066-00-lpwa</a:t>
            </a:r>
            <a:endParaRPr lang="en-US" altLang="en-US" sz="1400" b="1" dirty="0">
              <a:solidFill>
                <a:schemeClr val="tx1"/>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January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D9E2946-4781-44D4-A890-5D412234F4D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de-DE" altLang="en-US" sz="1600" dirty="0">
                <a:solidFill>
                  <a:schemeClr val="tx2"/>
                </a:solidFill>
              </a:rPr>
              <a:t>IG LPWA </a:t>
            </a:r>
            <a:r>
              <a:rPr lang="de-DE" altLang="en-US" sz="1600" dirty="0" err="1" smtClean="0">
                <a:solidFill>
                  <a:schemeClr val="tx2"/>
                </a:solidFill>
              </a:rPr>
              <a:t>January</a:t>
            </a:r>
            <a:r>
              <a:rPr lang="de-DE" altLang="en-US" sz="1600" dirty="0" smtClean="0">
                <a:solidFill>
                  <a:schemeClr val="tx2"/>
                </a:solidFill>
              </a:rPr>
              <a:t> 2017 </a:t>
            </a:r>
            <a:r>
              <a:rPr lang="de-DE" altLang="en-US" sz="1600" dirty="0" err="1" smtClean="0">
                <a:solidFill>
                  <a:schemeClr val="tx2"/>
                </a:solidFill>
              </a:rPr>
              <a:t>Closing</a:t>
            </a:r>
            <a:r>
              <a:rPr lang="de-DE" altLang="en-US" sz="1600" dirty="0" smtClean="0">
                <a:solidFill>
                  <a:schemeClr val="tx2"/>
                </a:solidFill>
              </a:rPr>
              <a:t> Report</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18 January, 2017]</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[Closing report to WG 15]</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IG LPWA </a:t>
            </a:r>
            <a:r>
              <a:rPr lang="de-DE" dirty="0" err="1" smtClean="0"/>
              <a:t>January</a:t>
            </a:r>
            <a:r>
              <a:rPr lang="de-DE" dirty="0" smtClean="0"/>
              <a:t> 2017</a:t>
            </a:r>
            <a:r>
              <a:rPr lang="de-DE" dirty="0" smtClean="0"/>
              <a:t/>
            </a:r>
            <a:br>
              <a:rPr lang="de-DE" dirty="0" smtClean="0"/>
            </a:br>
            <a:r>
              <a:rPr lang="de-DE" dirty="0" err="1" smtClean="0"/>
              <a:t>Closing</a:t>
            </a:r>
            <a:r>
              <a:rPr lang="de-DE" dirty="0" smtClean="0"/>
              <a:t> Report</a:t>
            </a:r>
            <a:endParaRPr lang="de-DE" dirty="0"/>
          </a:p>
        </p:txBody>
      </p:sp>
      <p:sp>
        <p:nvSpPr>
          <p:cNvPr id="3" name="Untertitel 2"/>
          <p:cNvSpPr>
            <a:spLocks noGrp="1"/>
          </p:cNvSpPr>
          <p:nvPr>
            <p:ph type="subTitle" idx="1"/>
          </p:nvPr>
        </p:nvSpPr>
        <p:spPr/>
        <p:txBody>
          <a:bodyPr/>
          <a:lstStyle/>
          <a:p>
            <a:endParaRPr lang="de-DE"/>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January 2017</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6CF070CF-A6BE-40FC-9D28-AEA66EDD6CA4}"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Meeting Goals</a:t>
            </a:r>
            <a:endParaRPr lang="de-DE" dirty="0"/>
          </a:p>
        </p:txBody>
      </p:sp>
      <p:sp>
        <p:nvSpPr>
          <p:cNvPr id="3" name="Inhaltsplatzhalter 2"/>
          <p:cNvSpPr>
            <a:spLocks noGrp="1"/>
          </p:cNvSpPr>
          <p:nvPr>
            <p:ph idx="1"/>
          </p:nvPr>
        </p:nvSpPr>
        <p:spPr/>
        <p:txBody>
          <a:bodyPr/>
          <a:lstStyle/>
          <a:p>
            <a:r>
              <a:rPr lang="en-GB" sz="2400" dirty="0"/>
              <a:t>Discussion on ETSI LTN Liaison</a:t>
            </a:r>
          </a:p>
          <a:p>
            <a:r>
              <a:rPr lang="en-GB" sz="2400" dirty="0"/>
              <a:t>Finalization of Use Cases</a:t>
            </a:r>
          </a:p>
          <a:p>
            <a:r>
              <a:rPr lang="en-GB" sz="2400" dirty="0"/>
              <a:t>Discussion on Channel Models / Performance Comparison Criteria</a:t>
            </a:r>
          </a:p>
          <a:p>
            <a:r>
              <a:rPr lang="en-GB" sz="2400" dirty="0"/>
              <a:t>Discussion on Regulatory Issues</a:t>
            </a:r>
          </a:p>
          <a:p>
            <a:r>
              <a:rPr lang="en-GB" sz="2400" dirty="0"/>
              <a:t>Discussion on IG Report</a:t>
            </a:r>
          </a:p>
          <a:p>
            <a:endParaRPr lang="en-GB" sz="2400" dirty="0" smtClean="0"/>
          </a:p>
          <a:p>
            <a:endParaRPr lang="en-GB" sz="2400" dirty="0" smtClean="0"/>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3</a:t>
            </a:fld>
            <a:endParaRPr lang="en-US" altLang="en-US"/>
          </a:p>
        </p:txBody>
      </p:sp>
    </p:spTree>
    <p:extLst>
      <p:ext uri="{BB962C8B-B14F-4D97-AF65-F5344CB8AC3E}">
        <p14:creationId xmlns:p14="http://schemas.microsoft.com/office/powerpoint/2010/main" val="1314126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Meetings / Contributions</a:t>
            </a:r>
            <a:endParaRPr lang="en-US" dirty="0"/>
          </a:p>
        </p:txBody>
      </p:sp>
      <p:sp>
        <p:nvSpPr>
          <p:cNvPr id="3" name="Inhaltsplatzhalter 2"/>
          <p:cNvSpPr>
            <a:spLocks noGrp="1"/>
          </p:cNvSpPr>
          <p:nvPr>
            <p:ph idx="1"/>
          </p:nvPr>
        </p:nvSpPr>
        <p:spPr/>
        <p:txBody>
          <a:bodyPr/>
          <a:lstStyle/>
          <a:p>
            <a:r>
              <a:rPr lang="en-US" sz="2400" dirty="0" smtClean="0"/>
              <a:t>3 Sessions </a:t>
            </a:r>
          </a:p>
          <a:p>
            <a:pPr lvl="1"/>
            <a:r>
              <a:rPr lang="en-US" sz="2000" dirty="0"/>
              <a:t>Monday AM2, Tuesday AM1 / AM 2</a:t>
            </a:r>
          </a:p>
          <a:p>
            <a:pPr lvl="1"/>
            <a:r>
              <a:rPr lang="en-US" sz="2000" dirty="0"/>
              <a:t>Approx. 25 participants</a:t>
            </a:r>
          </a:p>
          <a:p>
            <a:pPr lvl="1"/>
            <a:endParaRPr lang="en-US" sz="2000" dirty="0" smtClean="0"/>
          </a:p>
          <a:p>
            <a:r>
              <a:rPr lang="en-US" sz="2400" dirty="0"/>
              <a:t>4</a:t>
            </a:r>
            <a:r>
              <a:rPr lang="en-US" sz="2400" dirty="0" smtClean="0"/>
              <a:t> Contributions</a:t>
            </a:r>
          </a:p>
          <a:p>
            <a:pPr lvl="1"/>
            <a:r>
              <a:rPr lang="en-US" sz="2000" dirty="0" smtClean="0"/>
              <a:t>Updated Use-Case List: DCN 15-16-0770-03-lpwa</a:t>
            </a:r>
          </a:p>
          <a:p>
            <a:pPr lvl="1"/>
            <a:r>
              <a:rPr lang="en-US" sz="2000" dirty="0" smtClean="0"/>
              <a:t>Proposal for LPWAN Channel models (Joerg Robert): DCN 15-17-0036-00-lpwa</a:t>
            </a:r>
          </a:p>
          <a:p>
            <a:pPr lvl="1"/>
            <a:r>
              <a:rPr lang="en-US" sz="2000" dirty="0" smtClean="0"/>
              <a:t>Number of Active Interferers (</a:t>
            </a:r>
            <a:r>
              <a:rPr lang="en-US" sz="2000" dirty="0"/>
              <a:t>Joerg Robert): </a:t>
            </a:r>
            <a:r>
              <a:rPr lang="en-US" sz="2000" dirty="0" smtClean="0"/>
              <a:t>DCN </a:t>
            </a:r>
            <a:r>
              <a:rPr lang="en-US" sz="2000" dirty="0"/>
              <a:t>15-17-0035-00-lpwa</a:t>
            </a:r>
            <a:endParaRPr lang="en-US" sz="2000" dirty="0" smtClean="0"/>
          </a:p>
          <a:p>
            <a:pPr lvl="1"/>
            <a:r>
              <a:rPr lang="en-GB" sz="2000" dirty="0"/>
              <a:t>Proposal for sub-GHz Interference </a:t>
            </a:r>
            <a:r>
              <a:rPr lang="en-GB" sz="2000" dirty="0" smtClean="0"/>
              <a:t>Model </a:t>
            </a:r>
            <a:r>
              <a:rPr lang="en-GB" sz="2000" dirty="0"/>
              <a:t>(Joerg Robert): </a:t>
            </a:r>
            <a:r>
              <a:rPr lang="en-GB" sz="2000" dirty="0" smtClean="0"/>
              <a:t>DCN 15-17-0037-01-lpwa</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0B4EF415-77DA-4615-BDFA-8D565D5E8CDB}" type="slidenum">
              <a:rPr lang="en-US" altLang="en-US" smtClean="0"/>
              <a:pPr>
                <a:defRPr/>
              </a:pPr>
              <a:t>4</a:t>
            </a:fld>
            <a:endParaRPr lang="en-US" altLang="en-US" dirty="0"/>
          </a:p>
        </p:txBody>
      </p:sp>
    </p:spTree>
    <p:extLst>
      <p:ext uri="{BB962C8B-B14F-4D97-AF65-F5344CB8AC3E}">
        <p14:creationId xmlns:p14="http://schemas.microsoft.com/office/powerpoint/2010/main" val="9081223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800" dirty="0" smtClean="0"/>
              <a:t>Agreed to foster liaison with ETSI LTN</a:t>
            </a:r>
          </a:p>
          <a:p>
            <a:r>
              <a:rPr lang="en-US" sz="2800" dirty="0" smtClean="0"/>
              <a:t>Identified missing parameters in Use-Case document (mobility)</a:t>
            </a:r>
          </a:p>
          <a:p>
            <a:r>
              <a:rPr lang="en-US" sz="2800" dirty="0" smtClean="0"/>
              <a:t>Agreed on channel models</a:t>
            </a:r>
          </a:p>
          <a:p>
            <a:r>
              <a:rPr lang="en-US" sz="2800" dirty="0" smtClean="0"/>
              <a:t>Discussed IG report</a:t>
            </a:r>
          </a:p>
          <a:p>
            <a:endParaRPr lang="en-US" sz="2800" dirty="0"/>
          </a:p>
          <a:p>
            <a:r>
              <a:rPr lang="en-US" sz="2800" dirty="0"/>
              <a:t>Meeting minutes: </a:t>
            </a:r>
            <a:r>
              <a:rPr lang="en-US" sz="2800" dirty="0" smtClean="0"/>
              <a:t>DCN 15-17-0051-00-lpwa</a:t>
            </a:r>
          </a:p>
          <a:p>
            <a:endParaRPr lang="en-US" sz="2800" dirty="0" smtClean="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0B4EF415-77DA-4615-BDFA-8D565D5E8CDB}" type="slidenum">
              <a:rPr lang="en-US" altLang="en-US" smtClean="0"/>
              <a:pPr>
                <a:defRPr/>
              </a:pPr>
              <a:t>5</a:t>
            </a:fld>
            <a:endParaRPr lang="en-US" altLang="en-US" dirty="0"/>
          </a:p>
        </p:txBody>
      </p:sp>
    </p:spTree>
    <p:extLst>
      <p:ext uri="{BB962C8B-B14F-4D97-AF65-F5344CB8AC3E}">
        <p14:creationId xmlns:p14="http://schemas.microsoft.com/office/powerpoint/2010/main" val="1301588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Future Meeting Schedule</a:t>
            </a:r>
            <a:endParaRPr lang="de-DE" dirty="0"/>
          </a:p>
        </p:txBody>
      </p:sp>
      <p:sp>
        <p:nvSpPr>
          <p:cNvPr id="3" name="Inhaltsplatzhalter 2"/>
          <p:cNvSpPr>
            <a:spLocks noGrp="1"/>
          </p:cNvSpPr>
          <p:nvPr>
            <p:ph idx="1"/>
          </p:nvPr>
        </p:nvSpPr>
        <p:spPr/>
        <p:txBody>
          <a:bodyPr/>
          <a:lstStyle/>
          <a:p>
            <a:r>
              <a:rPr lang="en-US" sz="2400" dirty="0"/>
              <a:t>January 2017 Interim (Atlanta)</a:t>
            </a:r>
          </a:p>
          <a:p>
            <a:pPr lvl="1"/>
            <a:r>
              <a:rPr lang="en-US" sz="2000" dirty="0"/>
              <a:t>Fixed usage scenarios and channel models</a:t>
            </a:r>
          </a:p>
          <a:p>
            <a:pPr lvl="1"/>
            <a:r>
              <a:rPr lang="en-US" sz="2000" dirty="0"/>
              <a:t>Presentation of contributions with focus on evaluation criteria</a:t>
            </a:r>
          </a:p>
          <a:p>
            <a:r>
              <a:rPr lang="en-US" sz="2400" dirty="0"/>
              <a:t>March 2017 Plenary (Vancouver)</a:t>
            </a:r>
          </a:p>
          <a:p>
            <a:pPr lvl="1"/>
            <a:r>
              <a:rPr lang="en-US" sz="2000" dirty="0"/>
              <a:t>Fixed evaluation criteria</a:t>
            </a:r>
          </a:p>
          <a:p>
            <a:pPr lvl="1"/>
            <a:r>
              <a:rPr lang="en-US" sz="2000" dirty="0"/>
              <a:t>Presentation of contributions with focus technology options for LPWA</a:t>
            </a:r>
          </a:p>
          <a:p>
            <a:r>
              <a:rPr lang="en-US" sz="2400" strike="sngStrike" dirty="0"/>
              <a:t>May 2017 Interim (Daejeon)</a:t>
            </a:r>
          </a:p>
          <a:p>
            <a:r>
              <a:rPr lang="en-US" sz="2400" dirty="0"/>
              <a:t>July 2017 Plenary (Berlin)</a:t>
            </a:r>
          </a:p>
          <a:p>
            <a:pPr lvl="1"/>
            <a:r>
              <a:rPr lang="en-US" sz="2000" dirty="0"/>
              <a:t>Final discussion on IG report</a:t>
            </a:r>
          </a:p>
          <a:p>
            <a:endParaRPr lang="en-US" sz="2400" dirty="0"/>
          </a:p>
          <a:p>
            <a:endParaRPr lang="de-DE"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6</a:t>
            </a:fld>
            <a:endParaRPr lang="en-US" altLang="en-US"/>
          </a:p>
        </p:txBody>
      </p:sp>
    </p:spTree>
    <p:extLst>
      <p:ext uri="{BB962C8B-B14F-4D97-AF65-F5344CB8AC3E}">
        <p14:creationId xmlns:p14="http://schemas.microsoft.com/office/powerpoint/2010/main" val="2880647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400" dirty="0" smtClean="0"/>
              <a:t>Discussion on performanc</a:t>
            </a:r>
            <a:r>
              <a:rPr lang="en-US" sz="2400" dirty="0" smtClean="0"/>
              <a:t>e evaluation criteria</a:t>
            </a:r>
            <a:endParaRPr lang="en-US" sz="2400" dirty="0" smtClean="0"/>
          </a:p>
          <a:p>
            <a:r>
              <a:rPr lang="en-US" sz="2400" dirty="0" smtClean="0"/>
              <a:t>Discussion on candidate technologies </a:t>
            </a:r>
          </a:p>
          <a:p>
            <a:r>
              <a:rPr lang="en-US" sz="2400" dirty="0" smtClean="0"/>
              <a:t>Final agreement on use-cases</a:t>
            </a:r>
            <a:endParaRPr lang="en-US" sz="2400" dirty="0" smtClean="0"/>
          </a:p>
          <a:p>
            <a:endParaRPr lang="en-US" sz="2400" dirty="0" smtClean="0"/>
          </a:p>
          <a:p>
            <a:r>
              <a:rPr lang="en-US" sz="2400" dirty="0" smtClean="0"/>
              <a:t>Telco for further discussion </a:t>
            </a:r>
            <a:endParaRPr lang="en-US" sz="2400" dirty="0" smtClean="0"/>
          </a:p>
          <a:p>
            <a:pPr lvl="1"/>
            <a:r>
              <a:rPr lang="en-US" sz="2000" dirty="0"/>
              <a:t>Proposed date: 22 February 16:00 (CET), 07:00AM (PST)</a:t>
            </a:r>
          </a:p>
          <a:p>
            <a:pPr lvl="1"/>
            <a:r>
              <a:rPr lang="en-US" sz="2000" dirty="0" smtClean="0"/>
              <a:t>Details </a:t>
            </a:r>
            <a:r>
              <a:rPr lang="en-US" sz="2000" dirty="0" smtClean="0"/>
              <a:t>will be circulated via the LPWA reflector</a:t>
            </a:r>
          </a:p>
          <a:p>
            <a:endParaRPr lang="en-US" sz="2400" dirty="0" smtClean="0"/>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0B4EF415-77DA-4615-BDFA-8D565D5E8CDB}" type="slidenum">
              <a:rPr lang="en-US" altLang="en-US" smtClean="0"/>
              <a:pPr>
                <a:defRPr/>
              </a:pPr>
              <a:t>7</a:t>
            </a:fld>
            <a:endParaRPr lang="en-US" altLang="en-US" dirty="0"/>
          </a:p>
        </p:txBody>
      </p:sp>
    </p:spTree>
    <p:extLst>
      <p:ext uri="{BB962C8B-B14F-4D97-AF65-F5344CB8AC3E}">
        <p14:creationId xmlns:p14="http://schemas.microsoft.com/office/powerpoint/2010/main" val="1854665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Questions?</a:t>
            </a:r>
            <a:endParaRPr lang="en-US" dirty="0"/>
          </a:p>
        </p:txBody>
      </p:sp>
      <p:sp>
        <p:nvSpPr>
          <p:cNvPr id="8" name="Untertitel 7"/>
          <p:cNvSpPr>
            <a:spLocks noGrp="1"/>
          </p:cNvSpPr>
          <p:nvPr>
            <p:ph type="subTitle" idx="1"/>
          </p:nvPr>
        </p:nvSpPr>
        <p:spPr/>
        <p:txBody>
          <a:bodyPr/>
          <a:lstStyle/>
          <a:p>
            <a:endParaRPr lang="de-DE"/>
          </a:p>
        </p:txBody>
      </p:sp>
      <p:sp>
        <p:nvSpPr>
          <p:cNvPr id="4" name="Datumsplatzhalter 3"/>
          <p:cNvSpPr>
            <a:spLocks noGrp="1"/>
          </p:cNvSpPr>
          <p:nvPr>
            <p:ph type="dt" sz="half" idx="10"/>
          </p:nvPr>
        </p:nvSpPr>
        <p:spPr>
          <a:xfrm>
            <a:off x="685800" y="378281"/>
            <a:ext cx="1600200" cy="215444"/>
          </a:xfrm>
        </p:spPr>
        <p:txBody>
          <a:bodyPr/>
          <a:lstStyle/>
          <a:p>
            <a:r>
              <a:rPr lang="en-US" altLang="en-US" dirty="0"/>
              <a:t>January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0B4EF415-77DA-4615-BDFA-8D565D5E8CDB}" type="slidenum">
              <a:rPr lang="en-US" altLang="en-US" smtClean="0"/>
              <a:pPr>
                <a:defRPr/>
              </a:pPr>
              <a:t>8</a:t>
            </a:fld>
            <a:endParaRPr lang="en-US" altLang="en-US"/>
          </a:p>
        </p:txBody>
      </p:sp>
    </p:spTree>
    <p:extLst>
      <p:ext uri="{BB962C8B-B14F-4D97-AF65-F5344CB8AC3E}">
        <p14:creationId xmlns:p14="http://schemas.microsoft.com/office/powerpoint/2010/main" val="564450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318</Words>
  <Application>Microsoft Office PowerPoint</Application>
  <PresentationFormat>Bildschirmpräsentation (4:3)</PresentationFormat>
  <Paragraphs>80</Paragraphs>
  <Slides>8</Slides>
  <Notes>0</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IEEE-P802_15_Rbt</vt:lpstr>
      <vt:lpstr>PowerPoint-Präsentation</vt:lpstr>
      <vt:lpstr>IG LPWA January 2017 Closing Report</vt:lpstr>
      <vt:lpstr>Meeting Goals</vt:lpstr>
      <vt:lpstr>Meetings / Contributions</vt:lpstr>
      <vt:lpstr>Meeting Achievements</vt:lpstr>
      <vt:lpstr>Future Meeting Schedule</vt:lpstr>
      <vt:lpstr>Next Steps</vt:lpstr>
      <vt:lpstr>Thank You!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72</cp:revision>
  <cp:lastPrinted>1998-02-10T13:28:06Z</cp:lastPrinted>
  <dcterms:created xsi:type="dcterms:W3CDTF">2016-11-07T14:27:44Z</dcterms:created>
  <dcterms:modified xsi:type="dcterms:W3CDTF">2017-01-18T13:24:06Z</dcterms:modified>
</cp:coreProperties>
</file>