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4411" r:id="rId2"/>
    <p:sldMasterId id="2147484424" r:id="rId3"/>
  </p:sldMasterIdLst>
  <p:notesMasterIdLst>
    <p:notesMasterId r:id="rId9"/>
  </p:notesMasterIdLst>
  <p:handoutMasterIdLst>
    <p:handoutMasterId r:id="rId10"/>
  </p:handoutMasterIdLst>
  <p:sldIdLst>
    <p:sldId id="398" r:id="rId4"/>
    <p:sldId id="312" r:id="rId5"/>
    <p:sldId id="424" r:id="rId6"/>
    <p:sldId id="448" r:id="rId7"/>
    <p:sldId id="450" r:id="rId8"/>
  </p:sldIdLst>
  <p:sldSz cx="9144000" cy="6858000" type="screen4x3"/>
  <p:notesSz cx="6797675" cy="9928225"/>
  <p:defaultTex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p:defaultTextStyle>
  <p:extLst>
    <p:ext uri="{EFAFB233-063F-42B5-8137-9DF3F51BA10A}">
      <p15:sldGuideLst xmlns:p15="http://schemas.microsoft.com/office/powerpoint/2012/main">
        <p15:guide id="1" orient="horz" pos="2640">
          <p15:clr>
            <a:srgbClr val="A4A3A4"/>
          </p15:clr>
        </p15:guide>
        <p15:guide id="2" pos="2688">
          <p15:clr>
            <a:srgbClr val="A4A3A4"/>
          </p15:clr>
        </p15:guide>
        <p15:guide id="3" pos="768">
          <p15:clr>
            <a:srgbClr val="A4A3A4"/>
          </p15:clr>
        </p15:guide>
        <p15:guide id="4" pos="4944">
          <p15:clr>
            <a:srgbClr val="A4A3A4"/>
          </p15:clr>
        </p15:guide>
      </p15:sldGuideLst>
    </p:ext>
    <p:ext uri="{2D200454-40CA-4A62-9FC3-DE9A4176ACB9}">
      <p15:notesGuideLst xmlns:p15="http://schemas.microsoft.com/office/powerpoint/2012/main">
        <p15:guide id="1" orient="horz" pos="3128">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00"/>
    <a:srgbClr val="FFFF33"/>
    <a:srgbClr val="FFFF66"/>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8799B23B-EC83-4686-B30A-512413B5E67A}" styleName="밝은 스타일 3 - 강조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800" autoAdjust="0"/>
    <p:restoredTop sz="98483" autoAdjust="0"/>
  </p:normalViewPr>
  <p:slideViewPr>
    <p:cSldViewPr>
      <p:cViewPr varScale="1">
        <p:scale>
          <a:sx n="112" d="100"/>
          <a:sy n="112" d="100"/>
        </p:scale>
        <p:origin x="1668" y="114"/>
      </p:cViewPr>
      <p:guideLst>
        <p:guide orient="horz" pos="2640"/>
        <p:guide pos="2688"/>
        <p:guide pos="768"/>
        <p:guide pos="4944"/>
      </p:guideLst>
    </p:cSldViewPr>
  </p:slideViewPr>
  <p:outlineViewPr>
    <p:cViewPr>
      <p:scale>
        <a:sx n="33" d="100"/>
        <a:sy n="33" d="100"/>
      </p:scale>
      <p:origin x="42" y="0"/>
    </p:cViewPr>
  </p:outlineViewPr>
  <p:notesTextViewPr>
    <p:cViewPr>
      <p:scale>
        <a:sx n="100" d="100"/>
        <a:sy n="100" d="100"/>
      </p:scale>
      <p:origin x="0" y="0"/>
    </p:cViewPr>
  </p:notesTextViewPr>
  <p:sorterViewPr>
    <p:cViewPr>
      <p:scale>
        <a:sx n="200" d="100"/>
        <a:sy n="200" d="100"/>
      </p:scale>
      <p:origin x="0" y="6054"/>
    </p:cViewPr>
  </p:sorterViewPr>
  <p:notesViewPr>
    <p:cSldViewPr>
      <p:cViewPr varScale="1">
        <p:scale>
          <a:sx n="58" d="100"/>
          <a:sy n="58" d="100"/>
        </p:scale>
        <p:origin x="-2508" y="-90"/>
      </p:cViewPr>
      <p:guideLst>
        <p:guide orient="horz" pos="3128"/>
        <p:guide pos="214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presProps" Target="presProps.xml"/><Relationship Id="rId5" Type="http://schemas.openxmlformats.org/officeDocument/2006/relationships/slide" Target="slides/slide2.xml"/><Relationship Id="rId10" Type="http://schemas.openxmlformats.org/officeDocument/2006/relationships/handoutMaster" Target="handoutMasters/handoutMaster1.xml"/><Relationship Id="rId4" Type="http://schemas.openxmlformats.org/officeDocument/2006/relationships/slide" Target="slides/slide1.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75038" y="201613"/>
            <a:ext cx="2640012"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8212" eaLnBrk="0" latinLnBrk="0" hangingPunct="0">
              <a:defRPr kumimoji="0" sz="1400" b="1">
                <a:ea typeface="+mn-ea"/>
              </a:defRPr>
            </a:lvl1pPr>
          </a:lstStyle>
          <a:p>
            <a:pPr>
              <a:defRPr/>
            </a:pPr>
            <a:endParaRPr lang="en-US"/>
          </a:p>
        </p:txBody>
      </p:sp>
      <p:sp>
        <p:nvSpPr>
          <p:cNvPr id="3075" name="Rectangle 3"/>
          <p:cNvSpPr>
            <a:spLocks noGrp="1" noChangeArrowheads="1"/>
          </p:cNvSpPr>
          <p:nvPr>
            <p:ph type="dt" sz="quarter" idx="1"/>
          </p:nvPr>
        </p:nvSpPr>
        <p:spPr bwMode="auto">
          <a:xfrm>
            <a:off x="682625" y="201613"/>
            <a:ext cx="2263775"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8212" eaLnBrk="0" latinLnBrk="0" hangingPunct="0">
              <a:defRPr kumimoji="0" sz="1400" b="1">
                <a:ea typeface="+mn-ea"/>
              </a:defRPr>
            </a:lvl1pPr>
          </a:lstStyle>
          <a:p>
            <a:pPr>
              <a:defRPr/>
            </a:pPr>
            <a:fld id="{1EF9700B-5738-40DC-A7FC-1D62005D8852}" type="datetime1">
              <a:rPr lang="en-US" altLang="ko-KR"/>
              <a:pPr>
                <a:defRPr/>
              </a:pPr>
              <a:t>1/18/2017</a:t>
            </a:fld>
            <a:r>
              <a:rPr lang="en-US"/>
              <a:t>&lt;month year&gt;</a:t>
            </a:r>
          </a:p>
        </p:txBody>
      </p:sp>
      <p:sp>
        <p:nvSpPr>
          <p:cNvPr id="3076" name="Rectangle 4"/>
          <p:cNvSpPr>
            <a:spLocks noGrp="1" noChangeArrowheads="1"/>
          </p:cNvSpPr>
          <p:nvPr>
            <p:ph type="ftr" sz="quarter" idx="2"/>
          </p:nvPr>
        </p:nvSpPr>
        <p:spPr bwMode="auto">
          <a:xfrm>
            <a:off x="4079875" y="9609138"/>
            <a:ext cx="2114550" cy="153987"/>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8212" eaLnBrk="0" latinLnBrk="0" hangingPunct="0">
              <a:defRPr kumimoji="0" sz="1000">
                <a:ea typeface="+mn-ea"/>
              </a:defRPr>
            </a:lvl1pPr>
          </a:lstStyle>
          <a:p>
            <a:pPr>
              <a:defRPr/>
            </a:pPr>
            <a:r>
              <a:rPr lang="en-US"/>
              <a:t>&lt;author&gt;, &lt;company&gt;</a:t>
            </a:r>
          </a:p>
        </p:txBody>
      </p:sp>
      <p:sp>
        <p:nvSpPr>
          <p:cNvPr id="3077" name="Rectangle 5"/>
          <p:cNvSpPr>
            <a:spLocks noGrp="1" noChangeArrowheads="1"/>
          </p:cNvSpPr>
          <p:nvPr>
            <p:ph type="sldNum" sz="quarter" idx="3"/>
          </p:nvPr>
        </p:nvSpPr>
        <p:spPr bwMode="auto">
          <a:xfrm>
            <a:off x="2644775" y="9609138"/>
            <a:ext cx="1357313" cy="153987"/>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6625">
              <a:defRPr kumimoji="0" sz="1000"/>
            </a:lvl1pPr>
          </a:lstStyle>
          <a:p>
            <a:pPr>
              <a:defRPr/>
            </a:pPr>
            <a:r>
              <a:rPr lang="en-US" altLang="ko-KR"/>
              <a:t>Page </a:t>
            </a:r>
            <a:fld id="{0B47121D-2CBD-4CA3-B8C5-47636022C4C1}" type="slidenum">
              <a:rPr lang="en-US" altLang="ko-KR"/>
              <a:pPr>
                <a:defRPr/>
              </a:pPr>
              <a:t>‹#›</a:t>
            </a:fld>
            <a:endParaRPr lang="en-US" altLang="ko-KR"/>
          </a:p>
        </p:txBody>
      </p:sp>
      <p:sp>
        <p:nvSpPr>
          <p:cNvPr id="43014" name="Line 6"/>
          <p:cNvSpPr>
            <a:spLocks noChangeShapeType="1"/>
          </p:cNvSpPr>
          <p:nvPr/>
        </p:nvSpPr>
        <p:spPr bwMode="auto">
          <a:xfrm>
            <a:off x="681038" y="414338"/>
            <a:ext cx="5435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59399" name="Rectangle 7"/>
          <p:cNvSpPr>
            <a:spLocks noChangeArrowheads="1"/>
          </p:cNvSpPr>
          <p:nvPr/>
        </p:nvSpPr>
        <p:spPr bwMode="auto">
          <a:xfrm>
            <a:off x="681038" y="9609138"/>
            <a:ext cx="696912" cy="369887"/>
          </a:xfrm>
          <a:prstGeom prst="rect">
            <a:avLst/>
          </a:prstGeom>
          <a:noFill/>
          <a:ln>
            <a:noFill/>
          </a:ln>
          <a:extLst/>
        </p:spPr>
        <p:txBody>
          <a:bodyPr lIns="0" tIns="0" rIns="0" bIns="0">
            <a:spAutoFit/>
          </a:bodyPr>
          <a:lstStyle>
            <a:lvl1pPr defTabSz="938213" eaLnBrk="0" hangingPunct="0">
              <a:defRPr kumimoji="1" sz="1200">
                <a:solidFill>
                  <a:schemeClr val="tx1"/>
                </a:solidFill>
                <a:latin typeface="Times New Roman" pitchFamily="18" charset="0"/>
                <a:ea typeface="굴림" charset="-127"/>
              </a:defRPr>
            </a:lvl1pPr>
            <a:lvl2pPr marL="742950" indent="-285750" defTabSz="938213" eaLnBrk="0" hangingPunct="0">
              <a:defRPr kumimoji="1" sz="1200">
                <a:solidFill>
                  <a:schemeClr val="tx1"/>
                </a:solidFill>
                <a:latin typeface="Times New Roman" pitchFamily="18" charset="0"/>
                <a:ea typeface="굴림" charset="-127"/>
              </a:defRPr>
            </a:lvl2pPr>
            <a:lvl3pPr marL="1143000" indent="-228600" defTabSz="938213" eaLnBrk="0" hangingPunct="0">
              <a:defRPr kumimoji="1" sz="1200">
                <a:solidFill>
                  <a:schemeClr val="tx1"/>
                </a:solidFill>
                <a:latin typeface="Times New Roman" pitchFamily="18" charset="0"/>
                <a:ea typeface="굴림" charset="-127"/>
              </a:defRPr>
            </a:lvl3pPr>
            <a:lvl4pPr marL="1600200" indent="-228600" defTabSz="938213" eaLnBrk="0" hangingPunct="0">
              <a:defRPr kumimoji="1" sz="1200">
                <a:solidFill>
                  <a:schemeClr val="tx1"/>
                </a:solidFill>
                <a:latin typeface="Times New Roman" pitchFamily="18" charset="0"/>
                <a:ea typeface="굴림" charset="-127"/>
              </a:defRPr>
            </a:lvl4pPr>
            <a:lvl5pPr marL="2057400" indent="-228600" defTabSz="938213" eaLnBrk="0" hangingPunct="0">
              <a:defRPr kumimoji="1" sz="1200">
                <a:solidFill>
                  <a:schemeClr val="tx1"/>
                </a:solidFill>
                <a:latin typeface="Times New Roman" pitchFamily="18" charset="0"/>
                <a:ea typeface="굴림" charset="-127"/>
              </a:defRPr>
            </a:lvl5pPr>
            <a:lvl6pPr marL="2514600" indent="-228600" defTabSz="938213" eaLnBrk="0" fontAlgn="base" hangingPunct="0">
              <a:spcBef>
                <a:spcPct val="0"/>
              </a:spcBef>
              <a:spcAft>
                <a:spcPct val="0"/>
              </a:spcAft>
              <a:defRPr kumimoji="1" sz="1200">
                <a:solidFill>
                  <a:schemeClr val="tx1"/>
                </a:solidFill>
                <a:latin typeface="Times New Roman" pitchFamily="18" charset="0"/>
                <a:ea typeface="굴림" charset="-127"/>
              </a:defRPr>
            </a:lvl6pPr>
            <a:lvl7pPr marL="2971800" indent="-228600" defTabSz="938213" eaLnBrk="0" fontAlgn="base" hangingPunct="0">
              <a:spcBef>
                <a:spcPct val="0"/>
              </a:spcBef>
              <a:spcAft>
                <a:spcPct val="0"/>
              </a:spcAft>
              <a:defRPr kumimoji="1" sz="1200">
                <a:solidFill>
                  <a:schemeClr val="tx1"/>
                </a:solidFill>
                <a:latin typeface="Times New Roman" pitchFamily="18" charset="0"/>
                <a:ea typeface="굴림" charset="-127"/>
              </a:defRPr>
            </a:lvl7pPr>
            <a:lvl8pPr marL="3429000" indent="-228600" defTabSz="938213" eaLnBrk="0" fontAlgn="base" hangingPunct="0">
              <a:spcBef>
                <a:spcPct val="0"/>
              </a:spcBef>
              <a:spcAft>
                <a:spcPct val="0"/>
              </a:spcAft>
              <a:defRPr kumimoji="1" sz="1200">
                <a:solidFill>
                  <a:schemeClr val="tx1"/>
                </a:solidFill>
                <a:latin typeface="Times New Roman" pitchFamily="18" charset="0"/>
                <a:ea typeface="굴림" charset="-127"/>
              </a:defRPr>
            </a:lvl8pPr>
            <a:lvl9pPr marL="3886200" indent="-228600" defTabSz="938213" eaLnBrk="0" fontAlgn="base" hangingPunct="0">
              <a:spcBef>
                <a:spcPct val="0"/>
              </a:spcBef>
              <a:spcAft>
                <a:spcPct val="0"/>
              </a:spcAft>
              <a:defRPr kumimoji="1" sz="1200">
                <a:solidFill>
                  <a:schemeClr val="tx1"/>
                </a:solidFill>
                <a:latin typeface="Times New Roman" pitchFamily="18" charset="0"/>
                <a:ea typeface="굴림" charset="-127"/>
              </a:defRPr>
            </a:lvl9pPr>
          </a:lstStyle>
          <a:p>
            <a:pPr>
              <a:defRPr/>
            </a:pPr>
            <a:r>
              <a:rPr kumimoji="0" lang="en-US" altLang="ko-KR" smtClean="0"/>
              <a:t>Submission</a:t>
            </a:r>
          </a:p>
        </p:txBody>
      </p:sp>
      <p:sp>
        <p:nvSpPr>
          <p:cNvPr id="43016" name="Line 8"/>
          <p:cNvSpPr>
            <a:spLocks noChangeShapeType="1"/>
          </p:cNvSpPr>
          <p:nvPr/>
        </p:nvSpPr>
        <p:spPr bwMode="auto">
          <a:xfrm>
            <a:off x="681038" y="9598025"/>
            <a:ext cx="55864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98838" y="117475"/>
            <a:ext cx="2759075" cy="214313"/>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8212" eaLnBrk="0" latinLnBrk="0" hangingPunct="0">
              <a:defRPr kumimoji="0" sz="1400" b="1">
                <a:ea typeface="+mn-ea"/>
              </a:defRPr>
            </a:lvl1pPr>
          </a:lstStyle>
          <a:p>
            <a:pPr>
              <a:defRPr/>
            </a:pPr>
            <a:endParaRPr lang="en-US"/>
          </a:p>
        </p:txBody>
      </p:sp>
      <p:sp>
        <p:nvSpPr>
          <p:cNvPr id="2051" name="Rectangle 3"/>
          <p:cNvSpPr>
            <a:spLocks noGrp="1" noChangeArrowheads="1"/>
          </p:cNvSpPr>
          <p:nvPr>
            <p:ph type="dt" idx="1"/>
          </p:nvPr>
        </p:nvSpPr>
        <p:spPr bwMode="auto">
          <a:xfrm>
            <a:off x="641350" y="117475"/>
            <a:ext cx="2681288" cy="214313"/>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8212" eaLnBrk="0" latinLnBrk="0" hangingPunct="0">
              <a:defRPr kumimoji="0" sz="1400" b="1">
                <a:ea typeface="+mn-ea"/>
              </a:defRPr>
            </a:lvl1pPr>
          </a:lstStyle>
          <a:p>
            <a:pPr>
              <a:defRPr/>
            </a:pPr>
            <a:fld id="{4B9CDA18-ACF1-4E85-844D-DAD4472583A4}" type="datetime1">
              <a:rPr lang="en-US" altLang="ko-KR"/>
              <a:pPr>
                <a:defRPr/>
              </a:pPr>
              <a:t>1/18/2017</a:t>
            </a:fld>
            <a:r>
              <a:rPr lang="en-US"/>
              <a:t>&lt;month year&gt;</a:t>
            </a:r>
          </a:p>
        </p:txBody>
      </p:sp>
      <p:sp>
        <p:nvSpPr>
          <p:cNvPr id="41988" name="Rectangle 4"/>
          <p:cNvSpPr>
            <a:spLocks noGrp="1" noRot="1" noChangeAspect="1" noChangeArrowheads="1" noTextEdit="1"/>
          </p:cNvSpPr>
          <p:nvPr>
            <p:ph type="sldImg" idx="2"/>
          </p:nvPr>
        </p:nvSpPr>
        <p:spPr bwMode="auto">
          <a:xfrm>
            <a:off x="927100" y="750888"/>
            <a:ext cx="4945063" cy="37084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04875" y="4716463"/>
            <a:ext cx="4987925" cy="4467225"/>
          </a:xfrm>
          <a:prstGeom prst="rect">
            <a:avLst/>
          </a:prstGeom>
          <a:noFill/>
          <a:ln w="9525">
            <a:noFill/>
            <a:miter lim="800000"/>
            <a:headEnd/>
            <a:tailEnd/>
          </a:ln>
        </p:spPr>
        <p:txBody>
          <a:bodyPr vert="horz" wrap="square" lIns="94187" tIns="46296" rIns="94187" bIns="4629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97288" y="9612313"/>
            <a:ext cx="2460625" cy="185737"/>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60375" lvl="4" algn="r" defTabSz="938212" eaLnBrk="0" latinLnBrk="0" hangingPunct="0">
              <a:defRPr kumimoji="0">
                <a:ea typeface="+mn-ea"/>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2874963" y="9612313"/>
            <a:ext cx="787400" cy="185737"/>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6625">
              <a:defRPr kumimoji="0"/>
            </a:lvl1pPr>
          </a:lstStyle>
          <a:p>
            <a:pPr>
              <a:defRPr/>
            </a:pPr>
            <a:r>
              <a:rPr lang="en-US" altLang="ko-KR"/>
              <a:t>Page </a:t>
            </a:r>
            <a:fld id="{0A3C6D01-93BD-465E-9DD3-5996373CC33E}" type="slidenum">
              <a:rPr lang="en-US" altLang="ko-KR"/>
              <a:pPr>
                <a:defRPr/>
              </a:pPr>
              <a:t>‹#›</a:t>
            </a:fld>
            <a:endParaRPr lang="en-US" altLang="ko-KR"/>
          </a:p>
        </p:txBody>
      </p:sp>
      <p:sp>
        <p:nvSpPr>
          <p:cNvPr id="55304" name="Rectangle 8"/>
          <p:cNvSpPr>
            <a:spLocks noChangeArrowheads="1"/>
          </p:cNvSpPr>
          <p:nvPr/>
        </p:nvSpPr>
        <p:spPr bwMode="auto">
          <a:xfrm>
            <a:off x="709613" y="9612313"/>
            <a:ext cx="696912" cy="369887"/>
          </a:xfrm>
          <a:prstGeom prst="rect">
            <a:avLst/>
          </a:prstGeom>
          <a:noFill/>
          <a:ln>
            <a:noFill/>
          </a:ln>
          <a:extLst/>
        </p:spPr>
        <p:txBody>
          <a:bodyPr lIns="0" tIns="0" rIns="0" bIns="0">
            <a:spAutoFit/>
          </a:bodyPr>
          <a:lstStyle>
            <a:lvl1pPr defTabSz="919163" eaLnBrk="0" hangingPunct="0">
              <a:defRPr kumimoji="1" sz="1200">
                <a:solidFill>
                  <a:schemeClr val="tx1"/>
                </a:solidFill>
                <a:latin typeface="Times New Roman" pitchFamily="18" charset="0"/>
                <a:ea typeface="굴림" charset="-127"/>
              </a:defRPr>
            </a:lvl1pPr>
            <a:lvl2pPr marL="742950" indent="-285750" defTabSz="919163" eaLnBrk="0" hangingPunct="0">
              <a:defRPr kumimoji="1" sz="1200">
                <a:solidFill>
                  <a:schemeClr val="tx1"/>
                </a:solidFill>
                <a:latin typeface="Times New Roman" pitchFamily="18" charset="0"/>
                <a:ea typeface="굴림" charset="-127"/>
              </a:defRPr>
            </a:lvl2pPr>
            <a:lvl3pPr marL="1143000" indent="-228600" defTabSz="919163" eaLnBrk="0" hangingPunct="0">
              <a:defRPr kumimoji="1" sz="1200">
                <a:solidFill>
                  <a:schemeClr val="tx1"/>
                </a:solidFill>
                <a:latin typeface="Times New Roman" pitchFamily="18" charset="0"/>
                <a:ea typeface="굴림" charset="-127"/>
              </a:defRPr>
            </a:lvl3pPr>
            <a:lvl4pPr marL="1600200" indent="-228600" defTabSz="919163" eaLnBrk="0" hangingPunct="0">
              <a:defRPr kumimoji="1" sz="1200">
                <a:solidFill>
                  <a:schemeClr val="tx1"/>
                </a:solidFill>
                <a:latin typeface="Times New Roman" pitchFamily="18" charset="0"/>
                <a:ea typeface="굴림" charset="-127"/>
              </a:defRPr>
            </a:lvl4pPr>
            <a:lvl5pPr marL="2057400" indent="-228600" defTabSz="919163" eaLnBrk="0" hangingPunct="0">
              <a:defRPr kumimoji="1" sz="1200">
                <a:solidFill>
                  <a:schemeClr val="tx1"/>
                </a:solidFill>
                <a:latin typeface="Times New Roman" pitchFamily="18" charset="0"/>
                <a:ea typeface="굴림" charset="-127"/>
              </a:defRPr>
            </a:lvl5pPr>
            <a:lvl6pPr marL="2514600" indent="-228600" defTabSz="919163" eaLnBrk="0" fontAlgn="base" hangingPunct="0">
              <a:spcBef>
                <a:spcPct val="0"/>
              </a:spcBef>
              <a:spcAft>
                <a:spcPct val="0"/>
              </a:spcAft>
              <a:defRPr kumimoji="1" sz="1200">
                <a:solidFill>
                  <a:schemeClr val="tx1"/>
                </a:solidFill>
                <a:latin typeface="Times New Roman" pitchFamily="18" charset="0"/>
                <a:ea typeface="굴림" charset="-127"/>
              </a:defRPr>
            </a:lvl6pPr>
            <a:lvl7pPr marL="2971800" indent="-228600" defTabSz="919163" eaLnBrk="0" fontAlgn="base" hangingPunct="0">
              <a:spcBef>
                <a:spcPct val="0"/>
              </a:spcBef>
              <a:spcAft>
                <a:spcPct val="0"/>
              </a:spcAft>
              <a:defRPr kumimoji="1" sz="1200">
                <a:solidFill>
                  <a:schemeClr val="tx1"/>
                </a:solidFill>
                <a:latin typeface="Times New Roman" pitchFamily="18" charset="0"/>
                <a:ea typeface="굴림" charset="-127"/>
              </a:defRPr>
            </a:lvl7pPr>
            <a:lvl8pPr marL="3429000" indent="-228600" defTabSz="919163" eaLnBrk="0" fontAlgn="base" hangingPunct="0">
              <a:spcBef>
                <a:spcPct val="0"/>
              </a:spcBef>
              <a:spcAft>
                <a:spcPct val="0"/>
              </a:spcAft>
              <a:defRPr kumimoji="1" sz="1200">
                <a:solidFill>
                  <a:schemeClr val="tx1"/>
                </a:solidFill>
                <a:latin typeface="Times New Roman" pitchFamily="18" charset="0"/>
                <a:ea typeface="굴림" charset="-127"/>
              </a:defRPr>
            </a:lvl8pPr>
            <a:lvl9pPr marL="3886200" indent="-228600" defTabSz="919163" eaLnBrk="0" fontAlgn="base" hangingPunct="0">
              <a:spcBef>
                <a:spcPct val="0"/>
              </a:spcBef>
              <a:spcAft>
                <a:spcPct val="0"/>
              </a:spcAft>
              <a:defRPr kumimoji="1" sz="1200">
                <a:solidFill>
                  <a:schemeClr val="tx1"/>
                </a:solidFill>
                <a:latin typeface="Times New Roman" pitchFamily="18" charset="0"/>
                <a:ea typeface="굴림" charset="-127"/>
              </a:defRPr>
            </a:lvl9pPr>
          </a:lstStyle>
          <a:p>
            <a:pPr>
              <a:defRPr/>
            </a:pPr>
            <a:r>
              <a:rPr kumimoji="0" lang="en-US" altLang="ko-KR" smtClean="0"/>
              <a:t>Submission</a:t>
            </a:r>
          </a:p>
        </p:txBody>
      </p:sp>
      <p:sp>
        <p:nvSpPr>
          <p:cNvPr id="41993" name="Line 9"/>
          <p:cNvSpPr>
            <a:spLocks noChangeShapeType="1"/>
          </p:cNvSpPr>
          <p:nvPr/>
        </p:nvSpPr>
        <p:spPr bwMode="auto">
          <a:xfrm>
            <a:off x="709613" y="9610725"/>
            <a:ext cx="53784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41994" name="Line 10"/>
          <p:cNvSpPr>
            <a:spLocks noChangeShapeType="1"/>
          </p:cNvSpPr>
          <p:nvPr/>
        </p:nvSpPr>
        <p:spPr bwMode="auto">
          <a:xfrm>
            <a:off x="633413" y="317500"/>
            <a:ext cx="55308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cSld>
  <p:clrMap bg1="lt1" tx1="dk1" bg2="lt2" tx2="dk2" accent1="accent1" accent2="accent2" accent3="accent3" accent4="accent4" accent5="accent5" accent6="accent6" hlink="hlink" folHlink="folHlink"/>
  <p:hf hd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a:xfrm>
            <a:off x="3398838" y="-98425"/>
            <a:ext cx="2759075" cy="4302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6625">
              <a:spcBef>
                <a:spcPct val="30000"/>
              </a:spcBef>
              <a:defRPr sz="1200">
                <a:solidFill>
                  <a:schemeClr val="tx1"/>
                </a:solidFill>
                <a:latin typeface="Times New Roman" panose="02020603050405020304" pitchFamily="18" charset="0"/>
              </a:defRPr>
            </a:lvl1pPr>
            <a:lvl2pPr marL="742950" indent="-285750" defTabSz="936625">
              <a:spcBef>
                <a:spcPct val="30000"/>
              </a:spcBef>
              <a:defRPr sz="1200">
                <a:solidFill>
                  <a:schemeClr val="tx1"/>
                </a:solidFill>
                <a:latin typeface="Times New Roman" panose="02020603050405020304" pitchFamily="18" charset="0"/>
              </a:defRPr>
            </a:lvl2pPr>
            <a:lvl3pPr marL="1143000" indent="-228600" defTabSz="936625">
              <a:spcBef>
                <a:spcPct val="30000"/>
              </a:spcBef>
              <a:defRPr sz="1200">
                <a:solidFill>
                  <a:schemeClr val="tx1"/>
                </a:solidFill>
                <a:latin typeface="Times New Roman" panose="02020603050405020304" pitchFamily="18" charset="0"/>
              </a:defRPr>
            </a:lvl3pPr>
            <a:lvl4pPr marL="1600200" indent="-228600" defTabSz="936625">
              <a:spcBef>
                <a:spcPct val="30000"/>
              </a:spcBef>
              <a:defRPr sz="1200">
                <a:solidFill>
                  <a:schemeClr val="tx1"/>
                </a:solidFill>
                <a:latin typeface="Times New Roman" panose="02020603050405020304" pitchFamily="18" charset="0"/>
              </a:defRPr>
            </a:lvl4pPr>
            <a:lvl5pPr marL="2058988" indent="-228600" defTabSz="936625">
              <a:spcBef>
                <a:spcPct val="30000"/>
              </a:spcBef>
              <a:defRPr sz="1200">
                <a:solidFill>
                  <a:schemeClr val="tx1"/>
                </a:solidFill>
                <a:latin typeface="Times New Roman" panose="02020603050405020304" pitchFamily="18" charset="0"/>
              </a:defRPr>
            </a:lvl5pPr>
            <a:lvl6pPr marL="2516188" indent="-228600" defTabSz="936625" eaLnBrk="0" fontAlgn="base" hangingPunct="0">
              <a:spcBef>
                <a:spcPct val="30000"/>
              </a:spcBef>
              <a:spcAft>
                <a:spcPct val="0"/>
              </a:spcAft>
              <a:defRPr sz="1200">
                <a:solidFill>
                  <a:schemeClr val="tx1"/>
                </a:solidFill>
                <a:latin typeface="Times New Roman" panose="02020603050405020304" pitchFamily="18" charset="0"/>
              </a:defRPr>
            </a:lvl6pPr>
            <a:lvl7pPr marL="2973388" indent="-228600" defTabSz="936625" eaLnBrk="0" fontAlgn="base" hangingPunct="0">
              <a:spcBef>
                <a:spcPct val="30000"/>
              </a:spcBef>
              <a:spcAft>
                <a:spcPct val="0"/>
              </a:spcAft>
              <a:defRPr sz="1200">
                <a:solidFill>
                  <a:schemeClr val="tx1"/>
                </a:solidFill>
                <a:latin typeface="Times New Roman" panose="02020603050405020304" pitchFamily="18" charset="0"/>
              </a:defRPr>
            </a:lvl7pPr>
            <a:lvl8pPr marL="3430588" indent="-228600" defTabSz="936625" eaLnBrk="0" fontAlgn="base" hangingPunct="0">
              <a:spcBef>
                <a:spcPct val="30000"/>
              </a:spcBef>
              <a:spcAft>
                <a:spcPct val="0"/>
              </a:spcAft>
              <a:defRPr sz="1200">
                <a:solidFill>
                  <a:schemeClr val="tx1"/>
                </a:solidFill>
                <a:latin typeface="Times New Roman" panose="02020603050405020304" pitchFamily="18" charset="0"/>
              </a:defRPr>
            </a:lvl8pPr>
            <a:lvl9pPr marL="3887788" indent="-228600" defTabSz="936625"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ko-KR" sz="1400" smtClean="0">
                <a:ea typeface="굴림" panose="020B0600000101010101" pitchFamily="50" charset="-127"/>
              </a:rPr>
              <a:t>September 2009doc.: IEEE 802.15-09-0117-00-0007</a:t>
            </a:r>
          </a:p>
        </p:txBody>
      </p:sp>
      <p:sp>
        <p:nvSpPr>
          <p:cNvPr id="4505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6625">
              <a:spcBef>
                <a:spcPct val="30000"/>
              </a:spcBef>
              <a:defRPr sz="1200">
                <a:solidFill>
                  <a:schemeClr val="tx1"/>
                </a:solidFill>
                <a:latin typeface="Times New Roman" panose="02020603050405020304" pitchFamily="18" charset="0"/>
              </a:defRPr>
            </a:lvl1pPr>
            <a:lvl2pPr marL="742950" indent="-285750" defTabSz="936625">
              <a:spcBef>
                <a:spcPct val="30000"/>
              </a:spcBef>
              <a:defRPr sz="1200">
                <a:solidFill>
                  <a:schemeClr val="tx1"/>
                </a:solidFill>
                <a:latin typeface="Times New Roman" panose="02020603050405020304" pitchFamily="18" charset="0"/>
              </a:defRPr>
            </a:lvl2pPr>
            <a:lvl3pPr marL="1143000" indent="-228600" defTabSz="936625">
              <a:spcBef>
                <a:spcPct val="30000"/>
              </a:spcBef>
              <a:defRPr sz="1200">
                <a:solidFill>
                  <a:schemeClr val="tx1"/>
                </a:solidFill>
                <a:latin typeface="Times New Roman" panose="02020603050405020304" pitchFamily="18" charset="0"/>
              </a:defRPr>
            </a:lvl3pPr>
            <a:lvl4pPr marL="1600200" indent="-228600" defTabSz="936625">
              <a:spcBef>
                <a:spcPct val="30000"/>
              </a:spcBef>
              <a:defRPr sz="1200">
                <a:solidFill>
                  <a:schemeClr val="tx1"/>
                </a:solidFill>
                <a:latin typeface="Times New Roman" panose="02020603050405020304" pitchFamily="18" charset="0"/>
              </a:defRPr>
            </a:lvl4pPr>
            <a:lvl5pPr marL="2058988" indent="-228600" defTabSz="936625">
              <a:spcBef>
                <a:spcPct val="30000"/>
              </a:spcBef>
              <a:defRPr sz="1200">
                <a:solidFill>
                  <a:schemeClr val="tx1"/>
                </a:solidFill>
                <a:latin typeface="Times New Roman" panose="02020603050405020304" pitchFamily="18" charset="0"/>
              </a:defRPr>
            </a:lvl5pPr>
            <a:lvl6pPr marL="2516188" indent="-228600" defTabSz="936625" eaLnBrk="0" fontAlgn="base" hangingPunct="0">
              <a:spcBef>
                <a:spcPct val="30000"/>
              </a:spcBef>
              <a:spcAft>
                <a:spcPct val="0"/>
              </a:spcAft>
              <a:defRPr sz="1200">
                <a:solidFill>
                  <a:schemeClr val="tx1"/>
                </a:solidFill>
                <a:latin typeface="Times New Roman" panose="02020603050405020304" pitchFamily="18" charset="0"/>
              </a:defRPr>
            </a:lvl6pPr>
            <a:lvl7pPr marL="2973388" indent="-228600" defTabSz="936625" eaLnBrk="0" fontAlgn="base" hangingPunct="0">
              <a:spcBef>
                <a:spcPct val="30000"/>
              </a:spcBef>
              <a:spcAft>
                <a:spcPct val="0"/>
              </a:spcAft>
              <a:defRPr sz="1200">
                <a:solidFill>
                  <a:schemeClr val="tx1"/>
                </a:solidFill>
                <a:latin typeface="Times New Roman" panose="02020603050405020304" pitchFamily="18" charset="0"/>
              </a:defRPr>
            </a:lvl7pPr>
            <a:lvl8pPr marL="3430588" indent="-228600" defTabSz="936625" eaLnBrk="0" fontAlgn="base" hangingPunct="0">
              <a:spcBef>
                <a:spcPct val="30000"/>
              </a:spcBef>
              <a:spcAft>
                <a:spcPct val="0"/>
              </a:spcAft>
              <a:defRPr sz="1200">
                <a:solidFill>
                  <a:schemeClr val="tx1"/>
                </a:solidFill>
                <a:latin typeface="Times New Roman" panose="02020603050405020304" pitchFamily="18" charset="0"/>
              </a:defRPr>
            </a:lvl8pPr>
            <a:lvl9pPr marL="3887788" indent="-228600" defTabSz="936625"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03B14BE-1654-40D3-B6A7-7708385665AB}" type="datetime1">
              <a:rPr lang="en-US" altLang="ko-KR" sz="1400" smtClean="0">
                <a:ea typeface="굴림" panose="020B0600000101010101" pitchFamily="50" charset="-127"/>
              </a:rPr>
              <a:pPr>
                <a:spcBef>
                  <a:spcPct val="0"/>
                </a:spcBef>
              </a:pPr>
              <a:t>1/18/2017</a:t>
            </a:fld>
            <a:r>
              <a:rPr lang="en-US" altLang="ko-KR" sz="1400" smtClean="0">
                <a:ea typeface="굴림" panose="020B0600000101010101" pitchFamily="50" charset="-127"/>
              </a:rPr>
              <a:t>&lt;month year&gt;</a:t>
            </a:r>
          </a:p>
        </p:txBody>
      </p:sp>
      <p:sp>
        <p:nvSpPr>
          <p:cNvPr id="45060" name="Slide Image Placeholder 1"/>
          <p:cNvSpPr>
            <a:spLocks noGrp="1" noRot="1" noChangeAspect="1" noTextEdit="1"/>
          </p:cNvSpPr>
          <p:nvPr>
            <p:ph type="sldImg"/>
          </p:nvPr>
        </p:nvSpPr>
        <p:spPr>
          <a:xfrm>
            <a:off x="927100" y="750888"/>
            <a:ext cx="4943475" cy="3708400"/>
          </a:xfrm>
          <a:ln/>
        </p:spPr>
      </p:sp>
      <p:sp>
        <p:nvSpPr>
          <p:cNvPr id="4506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ko-KR" smtClean="0">
              <a:ea typeface="굴림" panose="020B0600000101010101" pitchFamily="50" charset="-127"/>
            </a:endParaRPr>
          </a:p>
        </p:txBody>
      </p:sp>
      <p:sp>
        <p:nvSpPr>
          <p:cNvPr id="45062" name="Header Placeholder 3"/>
          <p:cNvSpPr txBox="1">
            <a:spLocks noGrp="1"/>
          </p:cNvSpPr>
          <p:nvPr/>
        </p:nvSpPr>
        <p:spPr bwMode="auto">
          <a:xfrm>
            <a:off x="3398838" y="117475"/>
            <a:ext cx="2759075"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36625">
              <a:spcBef>
                <a:spcPct val="30000"/>
              </a:spcBef>
              <a:defRPr sz="1200">
                <a:solidFill>
                  <a:schemeClr val="tx1"/>
                </a:solidFill>
                <a:latin typeface="Times New Roman" panose="02020603050405020304" pitchFamily="18" charset="0"/>
              </a:defRPr>
            </a:lvl1pPr>
            <a:lvl2pPr marL="742950" indent="-285750" defTabSz="936625">
              <a:spcBef>
                <a:spcPct val="30000"/>
              </a:spcBef>
              <a:defRPr sz="1200">
                <a:solidFill>
                  <a:schemeClr val="tx1"/>
                </a:solidFill>
                <a:latin typeface="Times New Roman" panose="02020603050405020304" pitchFamily="18" charset="0"/>
              </a:defRPr>
            </a:lvl2pPr>
            <a:lvl3pPr marL="1143000" indent="-228600" defTabSz="936625">
              <a:spcBef>
                <a:spcPct val="30000"/>
              </a:spcBef>
              <a:defRPr sz="1200">
                <a:solidFill>
                  <a:schemeClr val="tx1"/>
                </a:solidFill>
                <a:latin typeface="Times New Roman" panose="02020603050405020304" pitchFamily="18" charset="0"/>
              </a:defRPr>
            </a:lvl3pPr>
            <a:lvl4pPr marL="1600200" indent="-228600" defTabSz="936625">
              <a:spcBef>
                <a:spcPct val="30000"/>
              </a:spcBef>
              <a:defRPr sz="1200">
                <a:solidFill>
                  <a:schemeClr val="tx1"/>
                </a:solidFill>
                <a:latin typeface="Times New Roman" panose="02020603050405020304" pitchFamily="18" charset="0"/>
              </a:defRPr>
            </a:lvl4pPr>
            <a:lvl5pPr marL="2057400" indent="-228600" defTabSz="936625">
              <a:spcBef>
                <a:spcPct val="30000"/>
              </a:spcBef>
              <a:defRPr sz="1200">
                <a:solidFill>
                  <a:schemeClr val="tx1"/>
                </a:solidFill>
                <a:latin typeface="Times New Roman" panose="02020603050405020304" pitchFamily="18" charset="0"/>
              </a:defRPr>
            </a:lvl5pPr>
            <a:lvl6pPr marL="2514600" indent="-228600" defTabSz="936625"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6625"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6625"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6625"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kumimoji="0" lang="en-US" altLang="ko-KR" sz="1400" b="1"/>
              <a:t>doc.: IEEE 802.15-09-0117-00-0007</a:t>
            </a:r>
          </a:p>
        </p:txBody>
      </p:sp>
      <p:sp>
        <p:nvSpPr>
          <p:cNvPr id="45063" name="Date Placeholder 4"/>
          <p:cNvSpPr txBox="1">
            <a:spLocks noGrp="1"/>
          </p:cNvSpPr>
          <p:nvPr/>
        </p:nvSpPr>
        <p:spPr bwMode="auto">
          <a:xfrm>
            <a:off x="641350" y="117475"/>
            <a:ext cx="2681288"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36625">
              <a:spcBef>
                <a:spcPct val="30000"/>
              </a:spcBef>
              <a:defRPr sz="1200">
                <a:solidFill>
                  <a:schemeClr val="tx1"/>
                </a:solidFill>
                <a:latin typeface="Times New Roman" panose="02020603050405020304" pitchFamily="18" charset="0"/>
              </a:defRPr>
            </a:lvl1pPr>
            <a:lvl2pPr marL="742950" indent="-285750" defTabSz="936625">
              <a:spcBef>
                <a:spcPct val="30000"/>
              </a:spcBef>
              <a:defRPr sz="1200">
                <a:solidFill>
                  <a:schemeClr val="tx1"/>
                </a:solidFill>
                <a:latin typeface="Times New Roman" panose="02020603050405020304" pitchFamily="18" charset="0"/>
              </a:defRPr>
            </a:lvl2pPr>
            <a:lvl3pPr marL="1143000" indent="-228600" defTabSz="936625">
              <a:spcBef>
                <a:spcPct val="30000"/>
              </a:spcBef>
              <a:defRPr sz="1200">
                <a:solidFill>
                  <a:schemeClr val="tx1"/>
                </a:solidFill>
                <a:latin typeface="Times New Roman" panose="02020603050405020304" pitchFamily="18" charset="0"/>
              </a:defRPr>
            </a:lvl3pPr>
            <a:lvl4pPr marL="1600200" indent="-228600" defTabSz="936625">
              <a:spcBef>
                <a:spcPct val="30000"/>
              </a:spcBef>
              <a:defRPr sz="1200">
                <a:solidFill>
                  <a:schemeClr val="tx1"/>
                </a:solidFill>
                <a:latin typeface="Times New Roman" panose="02020603050405020304" pitchFamily="18" charset="0"/>
              </a:defRPr>
            </a:lvl4pPr>
            <a:lvl5pPr marL="2057400" indent="-228600" defTabSz="936625">
              <a:spcBef>
                <a:spcPct val="30000"/>
              </a:spcBef>
              <a:defRPr sz="1200">
                <a:solidFill>
                  <a:schemeClr val="tx1"/>
                </a:solidFill>
                <a:latin typeface="Times New Roman" panose="02020603050405020304" pitchFamily="18" charset="0"/>
              </a:defRPr>
            </a:lvl5pPr>
            <a:lvl6pPr marL="2514600" indent="-228600" defTabSz="936625"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6625"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6625"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6625"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kumimoji="0" lang="en-US" altLang="ko-KR" sz="1400" b="1"/>
              <a:t>&lt;month year&gt;</a:t>
            </a:r>
          </a:p>
        </p:txBody>
      </p:sp>
      <p:sp>
        <p:nvSpPr>
          <p:cNvPr id="4506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6625">
              <a:spcBef>
                <a:spcPct val="30000"/>
              </a:spcBef>
              <a:defRPr sz="1200">
                <a:solidFill>
                  <a:schemeClr val="tx1"/>
                </a:solidFill>
                <a:latin typeface="Times New Roman" panose="02020603050405020304" pitchFamily="18" charset="0"/>
              </a:defRPr>
            </a:lvl1pPr>
            <a:lvl2pPr marL="742950" indent="-285750" defTabSz="936625">
              <a:spcBef>
                <a:spcPct val="30000"/>
              </a:spcBef>
              <a:defRPr sz="1200">
                <a:solidFill>
                  <a:schemeClr val="tx1"/>
                </a:solidFill>
                <a:latin typeface="Times New Roman" panose="02020603050405020304" pitchFamily="18" charset="0"/>
              </a:defRPr>
            </a:lvl2pPr>
            <a:lvl3pPr marL="1143000" indent="-228600" defTabSz="936625">
              <a:spcBef>
                <a:spcPct val="30000"/>
              </a:spcBef>
              <a:defRPr sz="1200">
                <a:solidFill>
                  <a:schemeClr val="tx1"/>
                </a:solidFill>
                <a:latin typeface="Times New Roman" panose="02020603050405020304" pitchFamily="18" charset="0"/>
              </a:defRPr>
            </a:lvl3pPr>
            <a:lvl4pPr marL="1600200" indent="-228600" defTabSz="936625">
              <a:spcBef>
                <a:spcPct val="30000"/>
              </a:spcBef>
              <a:defRPr sz="1200">
                <a:solidFill>
                  <a:schemeClr val="tx1"/>
                </a:solidFill>
                <a:latin typeface="Times New Roman" panose="02020603050405020304" pitchFamily="18" charset="0"/>
              </a:defRPr>
            </a:lvl4pPr>
            <a:lvl5pPr marL="458788" defTabSz="936625">
              <a:spcBef>
                <a:spcPct val="30000"/>
              </a:spcBef>
              <a:defRPr sz="1200">
                <a:solidFill>
                  <a:schemeClr val="tx1"/>
                </a:solidFill>
                <a:latin typeface="Times New Roman" panose="02020603050405020304" pitchFamily="18" charset="0"/>
              </a:defRPr>
            </a:lvl5pPr>
            <a:lvl6pPr marL="915988" defTabSz="936625"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6625"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6625"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6625"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ko-KR" smtClean="0">
                <a:ea typeface="굴림" panose="020B0600000101010101" pitchFamily="50" charset="-127"/>
              </a:rPr>
              <a:t>&lt;author&gt;, &lt;company&gt;</a:t>
            </a:r>
          </a:p>
        </p:txBody>
      </p:sp>
      <p:sp>
        <p:nvSpPr>
          <p:cNvPr id="4506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6625">
              <a:spcBef>
                <a:spcPct val="30000"/>
              </a:spcBef>
              <a:defRPr sz="1200">
                <a:solidFill>
                  <a:schemeClr val="tx1"/>
                </a:solidFill>
                <a:latin typeface="Times New Roman" panose="02020603050405020304" pitchFamily="18" charset="0"/>
              </a:defRPr>
            </a:lvl1pPr>
            <a:lvl2pPr marL="742950" indent="-285750" defTabSz="936625">
              <a:spcBef>
                <a:spcPct val="30000"/>
              </a:spcBef>
              <a:defRPr sz="1200">
                <a:solidFill>
                  <a:schemeClr val="tx1"/>
                </a:solidFill>
                <a:latin typeface="Times New Roman" panose="02020603050405020304" pitchFamily="18" charset="0"/>
              </a:defRPr>
            </a:lvl2pPr>
            <a:lvl3pPr marL="1143000" indent="-228600" defTabSz="936625">
              <a:spcBef>
                <a:spcPct val="30000"/>
              </a:spcBef>
              <a:defRPr sz="1200">
                <a:solidFill>
                  <a:schemeClr val="tx1"/>
                </a:solidFill>
                <a:latin typeface="Times New Roman" panose="02020603050405020304" pitchFamily="18" charset="0"/>
              </a:defRPr>
            </a:lvl3pPr>
            <a:lvl4pPr marL="1600200" indent="-228600" defTabSz="936625">
              <a:spcBef>
                <a:spcPct val="30000"/>
              </a:spcBef>
              <a:defRPr sz="1200">
                <a:solidFill>
                  <a:schemeClr val="tx1"/>
                </a:solidFill>
                <a:latin typeface="Times New Roman" panose="02020603050405020304" pitchFamily="18" charset="0"/>
              </a:defRPr>
            </a:lvl4pPr>
            <a:lvl5pPr marL="2058988" indent="-228600" defTabSz="936625">
              <a:spcBef>
                <a:spcPct val="30000"/>
              </a:spcBef>
              <a:defRPr sz="1200">
                <a:solidFill>
                  <a:schemeClr val="tx1"/>
                </a:solidFill>
                <a:latin typeface="Times New Roman" panose="02020603050405020304" pitchFamily="18" charset="0"/>
              </a:defRPr>
            </a:lvl5pPr>
            <a:lvl6pPr marL="2516188" indent="-228600" defTabSz="936625" eaLnBrk="0" fontAlgn="base" hangingPunct="0">
              <a:spcBef>
                <a:spcPct val="30000"/>
              </a:spcBef>
              <a:spcAft>
                <a:spcPct val="0"/>
              </a:spcAft>
              <a:defRPr sz="1200">
                <a:solidFill>
                  <a:schemeClr val="tx1"/>
                </a:solidFill>
                <a:latin typeface="Times New Roman" panose="02020603050405020304" pitchFamily="18" charset="0"/>
              </a:defRPr>
            </a:lvl6pPr>
            <a:lvl7pPr marL="2973388" indent="-228600" defTabSz="936625" eaLnBrk="0" fontAlgn="base" hangingPunct="0">
              <a:spcBef>
                <a:spcPct val="30000"/>
              </a:spcBef>
              <a:spcAft>
                <a:spcPct val="0"/>
              </a:spcAft>
              <a:defRPr sz="1200">
                <a:solidFill>
                  <a:schemeClr val="tx1"/>
                </a:solidFill>
                <a:latin typeface="Times New Roman" panose="02020603050405020304" pitchFamily="18" charset="0"/>
              </a:defRPr>
            </a:lvl7pPr>
            <a:lvl8pPr marL="3430588" indent="-228600" defTabSz="936625" eaLnBrk="0" fontAlgn="base" hangingPunct="0">
              <a:spcBef>
                <a:spcPct val="30000"/>
              </a:spcBef>
              <a:spcAft>
                <a:spcPct val="0"/>
              </a:spcAft>
              <a:defRPr sz="1200">
                <a:solidFill>
                  <a:schemeClr val="tx1"/>
                </a:solidFill>
                <a:latin typeface="Times New Roman" panose="02020603050405020304" pitchFamily="18" charset="0"/>
              </a:defRPr>
            </a:lvl8pPr>
            <a:lvl9pPr marL="3887788" indent="-228600" defTabSz="936625"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ko-KR" smtClean="0"/>
              <a:t>Page </a:t>
            </a:r>
            <a:fld id="{620CC089-ACFD-492B-B702-1763C7D44284}" type="slidenum">
              <a:rPr lang="en-US" altLang="ko-KR" smtClean="0"/>
              <a:pPr>
                <a:spcBef>
                  <a:spcPct val="0"/>
                </a:spcBef>
              </a:pPr>
              <a:t>1</a:t>
            </a:fld>
            <a:endParaRPr lang="en-US" altLang="ko-K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6625">
              <a:spcBef>
                <a:spcPct val="30000"/>
              </a:spcBef>
              <a:defRPr sz="1200">
                <a:solidFill>
                  <a:schemeClr val="tx1"/>
                </a:solidFill>
                <a:latin typeface="Times New Roman" panose="02020603050405020304" pitchFamily="18" charset="0"/>
              </a:defRPr>
            </a:lvl1pPr>
            <a:lvl2pPr marL="742950" indent="-285750" defTabSz="936625">
              <a:spcBef>
                <a:spcPct val="30000"/>
              </a:spcBef>
              <a:defRPr sz="1200">
                <a:solidFill>
                  <a:schemeClr val="tx1"/>
                </a:solidFill>
                <a:latin typeface="Times New Roman" panose="02020603050405020304" pitchFamily="18" charset="0"/>
              </a:defRPr>
            </a:lvl2pPr>
            <a:lvl3pPr marL="1143000" indent="-228600" defTabSz="936625">
              <a:spcBef>
                <a:spcPct val="30000"/>
              </a:spcBef>
              <a:defRPr sz="1200">
                <a:solidFill>
                  <a:schemeClr val="tx1"/>
                </a:solidFill>
                <a:latin typeface="Times New Roman" panose="02020603050405020304" pitchFamily="18" charset="0"/>
              </a:defRPr>
            </a:lvl3pPr>
            <a:lvl4pPr marL="1600200" indent="-228600" defTabSz="936625">
              <a:spcBef>
                <a:spcPct val="30000"/>
              </a:spcBef>
              <a:defRPr sz="1200">
                <a:solidFill>
                  <a:schemeClr val="tx1"/>
                </a:solidFill>
                <a:latin typeface="Times New Roman" panose="02020603050405020304" pitchFamily="18" charset="0"/>
              </a:defRPr>
            </a:lvl4pPr>
            <a:lvl5pPr marL="2058988" indent="-228600" defTabSz="936625">
              <a:spcBef>
                <a:spcPct val="30000"/>
              </a:spcBef>
              <a:defRPr sz="1200">
                <a:solidFill>
                  <a:schemeClr val="tx1"/>
                </a:solidFill>
                <a:latin typeface="Times New Roman" panose="02020603050405020304" pitchFamily="18" charset="0"/>
              </a:defRPr>
            </a:lvl5pPr>
            <a:lvl6pPr marL="2516188" indent="-228600" defTabSz="936625" eaLnBrk="0" fontAlgn="base" hangingPunct="0">
              <a:spcBef>
                <a:spcPct val="30000"/>
              </a:spcBef>
              <a:spcAft>
                <a:spcPct val="0"/>
              </a:spcAft>
              <a:defRPr sz="1200">
                <a:solidFill>
                  <a:schemeClr val="tx1"/>
                </a:solidFill>
                <a:latin typeface="Times New Roman" panose="02020603050405020304" pitchFamily="18" charset="0"/>
              </a:defRPr>
            </a:lvl6pPr>
            <a:lvl7pPr marL="2973388" indent="-228600" defTabSz="936625" eaLnBrk="0" fontAlgn="base" hangingPunct="0">
              <a:spcBef>
                <a:spcPct val="30000"/>
              </a:spcBef>
              <a:spcAft>
                <a:spcPct val="0"/>
              </a:spcAft>
              <a:defRPr sz="1200">
                <a:solidFill>
                  <a:schemeClr val="tx1"/>
                </a:solidFill>
                <a:latin typeface="Times New Roman" panose="02020603050405020304" pitchFamily="18" charset="0"/>
              </a:defRPr>
            </a:lvl7pPr>
            <a:lvl8pPr marL="3430588" indent="-228600" defTabSz="936625" eaLnBrk="0" fontAlgn="base" hangingPunct="0">
              <a:spcBef>
                <a:spcPct val="30000"/>
              </a:spcBef>
              <a:spcAft>
                <a:spcPct val="0"/>
              </a:spcAft>
              <a:defRPr sz="1200">
                <a:solidFill>
                  <a:schemeClr val="tx1"/>
                </a:solidFill>
                <a:latin typeface="Times New Roman" panose="02020603050405020304" pitchFamily="18" charset="0"/>
              </a:defRPr>
            </a:lvl8pPr>
            <a:lvl9pPr marL="3887788" indent="-228600" defTabSz="936625"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6B66CAF-BE67-4D0F-94AC-94774BB44A65}" type="datetime1">
              <a:rPr lang="en-US" altLang="ko-KR" sz="1400" smtClean="0">
                <a:ea typeface="굴림" panose="020B0600000101010101" pitchFamily="50" charset="-127"/>
              </a:rPr>
              <a:pPr>
                <a:spcBef>
                  <a:spcPct val="0"/>
                </a:spcBef>
              </a:pPr>
              <a:t>1/18/2017</a:t>
            </a:fld>
            <a:r>
              <a:rPr lang="en-US" altLang="ko-KR" sz="1400" smtClean="0">
                <a:ea typeface="굴림" panose="020B0600000101010101" pitchFamily="50" charset="-127"/>
              </a:rPr>
              <a:t>&lt;month year&gt;</a:t>
            </a:r>
          </a:p>
        </p:txBody>
      </p:sp>
      <p:sp>
        <p:nvSpPr>
          <p:cNvPr id="49155" name="Rectangle 2"/>
          <p:cNvSpPr>
            <a:spLocks noGrp="1" noRot="1" noChangeAspect="1" noChangeArrowheads="1" noTextEdit="1"/>
          </p:cNvSpPr>
          <p:nvPr>
            <p:ph type="sldImg"/>
          </p:nvPr>
        </p:nvSpPr>
        <p:spPr>
          <a:xfrm>
            <a:off x="927100" y="750888"/>
            <a:ext cx="4943475" cy="3708400"/>
          </a:xfrm>
          <a:ln/>
        </p:spPr>
      </p:sp>
      <p:sp>
        <p:nvSpPr>
          <p:cNvPr id="491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ko-KR" smtClean="0">
              <a:ea typeface="굴림" panose="020B0600000101010101" pitchFamily="50" charset="-127"/>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슬라이드 이미지 개체 틀 1"/>
          <p:cNvSpPr>
            <a:spLocks noGrp="1" noRot="1" noChangeAspect="1" noTextEdit="1"/>
          </p:cNvSpPr>
          <p:nvPr>
            <p:ph type="sldImg"/>
          </p:nvPr>
        </p:nvSpPr>
        <p:spPr>
          <a:ln/>
        </p:spPr>
      </p:sp>
      <p:sp>
        <p:nvSpPr>
          <p:cNvPr id="67587" name="슬라이드 노트 개체 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en-US" smtClean="0"/>
          </a:p>
        </p:txBody>
      </p:sp>
      <p:sp>
        <p:nvSpPr>
          <p:cNvPr id="4" name="머리글 개체 틀 3"/>
          <p:cNvSpPr>
            <a:spLocks noGrp="1"/>
          </p:cNvSpPr>
          <p:nvPr>
            <p:ph type="hdr" sz="quarter"/>
          </p:nvPr>
        </p:nvSpPr>
        <p:spPr>
          <a:xfrm>
            <a:off x="3398838" y="-98425"/>
            <a:ext cx="2759075" cy="430213"/>
          </a:xfrm>
        </p:spPr>
        <p:txBody>
          <a:bodyPr/>
          <a:lstStyle/>
          <a:p>
            <a:pPr>
              <a:defRPr/>
            </a:pPr>
            <a:r>
              <a:rPr lang="en-US" smtClean="0">
                <a:solidFill>
                  <a:prstClr val="black"/>
                </a:solidFill>
              </a:rPr>
              <a:t>September 2009doc.: IEEE 802.15-09-0117-00-0007</a:t>
            </a:r>
            <a:endParaRPr lang="en-US">
              <a:solidFill>
                <a:prstClr val="black"/>
              </a:solidFill>
            </a:endParaRPr>
          </a:p>
        </p:txBody>
      </p:sp>
      <p:sp>
        <p:nvSpPr>
          <p:cNvPr id="5" name="날짜 개체 틀 4"/>
          <p:cNvSpPr>
            <a:spLocks noGrp="1"/>
          </p:cNvSpPr>
          <p:nvPr>
            <p:ph type="dt" sz="quarter" idx="1"/>
          </p:nvPr>
        </p:nvSpPr>
        <p:spPr/>
        <p:txBody>
          <a:bodyPr/>
          <a:lstStyle/>
          <a:p>
            <a:pPr>
              <a:defRPr/>
            </a:pPr>
            <a:fld id="{BF092D00-B6CC-4AB9-A457-CEB0ECBA2AAF}" type="datetime1">
              <a:rPr lang="en-US" smtClean="0">
                <a:solidFill>
                  <a:prstClr val="black"/>
                </a:solidFill>
              </a:rPr>
              <a:pPr>
                <a:defRPr/>
              </a:pPr>
              <a:t>1/18/2017</a:t>
            </a:fld>
            <a:r>
              <a:rPr lang="en-US" smtClean="0">
                <a:solidFill>
                  <a:prstClr val="black"/>
                </a:solidFill>
              </a:rPr>
              <a:t>&lt;month year&gt;</a:t>
            </a:r>
            <a:endParaRPr lang="en-US">
              <a:solidFill>
                <a:prstClr val="black"/>
              </a:solidFill>
            </a:endParaRPr>
          </a:p>
        </p:txBody>
      </p:sp>
      <p:sp>
        <p:nvSpPr>
          <p:cNvPr id="6" name="바닥글 개체 틀 5"/>
          <p:cNvSpPr>
            <a:spLocks noGrp="1"/>
          </p:cNvSpPr>
          <p:nvPr>
            <p:ph type="ftr" sz="quarter" idx="4"/>
          </p:nvPr>
        </p:nvSpPr>
        <p:spPr/>
        <p:txBody>
          <a:bodyPr/>
          <a:lstStyle/>
          <a:p>
            <a:pPr lvl="4">
              <a:defRPr/>
            </a:pPr>
            <a:r>
              <a:rPr lang="en-US" smtClean="0">
                <a:solidFill>
                  <a:prstClr val="black"/>
                </a:solidFill>
              </a:rPr>
              <a:t>&lt;author&gt;, &lt;company&gt;</a:t>
            </a:r>
            <a:endParaRPr lang="en-US">
              <a:solidFill>
                <a:prstClr val="black"/>
              </a:solidFill>
            </a:endParaRPr>
          </a:p>
        </p:txBody>
      </p:sp>
      <p:sp>
        <p:nvSpPr>
          <p:cNvPr id="67591" name="슬라이드 번호 개체 틀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7738">
              <a:spcBef>
                <a:spcPct val="30000"/>
              </a:spcBef>
              <a:defRPr sz="1200">
                <a:solidFill>
                  <a:schemeClr val="tx1"/>
                </a:solidFill>
                <a:latin typeface="Times New Roman" panose="02020603050405020304" pitchFamily="18" charset="0"/>
              </a:defRPr>
            </a:lvl1pPr>
            <a:lvl2pPr marL="742950" indent="-285750" defTabSz="947738">
              <a:spcBef>
                <a:spcPct val="30000"/>
              </a:spcBef>
              <a:defRPr sz="1200">
                <a:solidFill>
                  <a:schemeClr val="tx1"/>
                </a:solidFill>
                <a:latin typeface="Times New Roman" panose="02020603050405020304" pitchFamily="18" charset="0"/>
              </a:defRPr>
            </a:lvl2pPr>
            <a:lvl3pPr marL="1143000" indent="-228600" defTabSz="947738">
              <a:spcBef>
                <a:spcPct val="30000"/>
              </a:spcBef>
              <a:defRPr sz="1200">
                <a:solidFill>
                  <a:schemeClr val="tx1"/>
                </a:solidFill>
                <a:latin typeface="Times New Roman" panose="02020603050405020304" pitchFamily="18" charset="0"/>
              </a:defRPr>
            </a:lvl3pPr>
            <a:lvl4pPr marL="1600200" indent="-228600" defTabSz="947738">
              <a:spcBef>
                <a:spcPct val="30000"/>
              </a:spcBef>
              <a:defRPr sz="1200">
                <a:solidFill>
                  <a:schemeClr val="tx1"/>
                </a:solidFill>
                <a:latin typeface="Times New Roman" panose="02020603050405020304" pitchFamily="18" charset="0"/>
              </a:defRPr>
            </a:lvl4pPr>
            <a:lvl5pPr marL="2058988" indent="-228600" defTabSz="947738">
              <a:spcBef>
                <a:spcPct val="30000"/>
              </a:spcBef>
              <a:defRPr sz="1200">
                <a:solidFill>
                  <a:schemeClr val="tx1"/>
                </a:solidFill>
                <a:latin typeface="Times New Roman" panose="02020603050405020304" pitchFamily="18" charset="0"/>
              </a:defRPr>
            </a:lvl5pPr>
            <a:lvl6pPr marL="2516188" indent="-228600" defTabSz="947738" eaLnBrk="0" fontAlgn="base" hangingPunct="0">
              <a:spcBef>
                <a:spcPct val="30000"/>
              </a:spcBef>
              <a:spcAft>
                <a:spcPct val="0"/>
              </a:spcAft>
              <a:defRPr sz="1200">
                <a:solidFill>
                  <a:schemeClr val="tx1"/>
                </a:solidFill>
                <a:latin typeface="Times New Roman" panose="02020603050405020304" pitchFamily="18" charset="0"/>
              </a:defRPr>
            </a:lvl6pPr>
            <a:lvl7pPr marL="2973388" indent="-228600" defTabSz="947738" eaLnBrk="0" fontAlgn="base" hangingPunct="0">
              <a:spcBef>
                <a:spcPct val="30000"/>
              </a:spcBef>
              <a:spcAft>
                <a:spcPct val="0"/>
              </a:spcAft>
              <a:defRPr sz="1200">
                <a:solidFill>
                  <a:schemeClr val="tx1"/>
                </a:solidFill>
                <a:latin typeface="Times New Roman" panose="02020603050405020304" pitchFamily="18" charset="0"/>
              </a:defRPr>
            </a:lvl7pPr>
            <a:lvl8pPr marL="3430588" indent="-228600" defTabSz="947738" eaLnBrk="0" fontAlgn="base" hangingPunct="0">
              <a:spcBef>
                <a:spcPct val="30000"/>
              </a:spcBef>
              <a:spcAft>
                <a:spcPct val="0"/>
              </a:spcAft>
              <a:defRPr sz="1200">
                <a:solidFill>
                  <a:schemeClr val="tx1"/>
                </a:solidFill>
                <a:latin typeface="Times New Roman" panose="02020603050405020304" pitchFamily="18" charset="0"/>
              </a:defRPr>
            </a:lvl8pPr>
            <a:lvl9pPr marL="3887788" indent="-228600" defTabSz="9477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ko-KR" smtClean="0">
                <a:solidFill>
                  <a:srgbClr val="000000"/>
                </a:solidFill>
              </a:rPr>
              <a:t>Page </a:t>
            </a:r>
            <a:fld id="{55BA0124-E92F-4513-A4C4-77154FE9C19D}" type="slidenum">
              <a:rPr lang="en-US" altLang="ko-KR" smtClean="0">
                <a:solidFill>
                  <a:srgbClr val="000000"/>
                </a:solidFill>
              </a:rPr>
              <a:pPr>
                <a:spcBef>
                  <a:spcPct val="0"/>
                </a:spcBef>
              </a:pPr>
              <a:t>5</a:t>
            </a:fld>
            <a:endParaRPr lang="en-US" altLang="ko-KR" smtClean="0">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5" name="Rectangle 9"/>
          <p:cNvSpPr>
            <a:spLocks noChangeArrowheads="1"/>
          </p:cNvSpPr>
          <p:nvPr/>
        </p:nvSpPr>
        <p:spPr bwMode="auto">
          <a:xfrm>
            <a:off x="685800" y="6475413"/>
            <a:ext cx="711200" cy="182562"/>
          </a:xfrm>
          <a:prstGeom prst="rect">
            <a:avLst/>
          </a:prstGeom>
          <a:noFill/>
          <a:ln>
            <a:noFill/>
          </a:ln>
          <a:extLst/>
        </p:spPr>
        <p:txBody>
          <a:bodyPr lIns="0" tIns="0" rIns="0" bIns="0">
            <a:spAutoFit/>
          </a:bodyPr>
          <a:lstStyle>
            <a:lvl1pPr eaLnBrk="0" hangingPunct="0">
              <a:defRPr kumimoji="1" sz="1200">
                <a:solidFill>
                  <a:schemeClr val="tx1"/>
                </a:solidFill>
                <a:latin typeface="Times New Roman" pitchFamily="18" charset="0"/>
                <a:ea typeface="굴림" charset="-127"/>
              </a:defRPr>
            </a:lvl1pPr>
            <a:lvl2pPr marL="742950" indent="-285750" eaLnBrk="0" hangingPunct="0">
              <a:defRPr kumimoji="1" sz="1200">
                <a:solidFill>
                  <a:schemeClr val="tx1"/>
                </a:solidFill>
                <a:latin typeface="Times New Roman" pitchFamily="18" charset="0"/>
                <a:ea typeface="굴림" charset="-127"/>
              </a:defRPr>
            </a:lvl2pPr>
            <a:lvl3pPr marL="1143000" indent="-228600" eaLnBrk="0" hangingPunct="0">
              <a:defRPr kumimoji="1" sz="1200">
                <a:solidFill>
                  <a:schemeClr val="tx1"/>
                </a:solidFill>
                <a:latin typeface="Times New Roman" pitchFamily="18" charset="0"/>
                <a:ea typeface="굴림" charset="-127"/>
              </a:defRPr>
            </a:lvl3pPr>
            <a:lvl4pPr marL="1600200" indent="-228600" eaLnBrk="0" hangingPunct="0">
              <a:defRPr kumimoji="1" sz="1200">
                <a:solidFill>
                  <a:schemeClr val="tx1"/>
                </a:solidFill>
                <a:latin typeface="Times New Roman" pitchFamily="18" charset="0"/>
                <a:ea typeface="굴림" charset="-127"/>
              </a:defRPr>
            </a:lvl4pPr>
            <a:lvl5pPr marL="2057400" indent="-228600" eaLnBrk="0" hangingPunct="0">
              <a:defRPr kumimoji="1" sz="1200">
                <a:solidFill>
                  <a:schemeClr val="tx1"/>
                </a:solidFill>
                <a:latin typeface="Times New Roman" pitchFamily="18" charset="0"/>
                <a:ea typeface="굴림"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charset="-127"/>
              </a:defRPr>
            </a:lvl9pPr>
          </a:lstStyle>
          <a:p>
            <a:pPr>
              <a:defRPr/>
            </a:pPr>
            <a:r>
              <a:rPr kumimoji="0" lang="en-US" altLang="ko-KR" smtClean="0"/>
              <a:t>Submission</a:t>
            </a:r>
          </a:p>
        </p:txBody>
      </p:sp>
      <p:sp>
        <p:nvSpPr>
          <p:cNvPr id="6"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grpSp>
        <p:nvGrpSpPr>
          <p:cNvPr id="7" name="그룹 14"/>
          <p:cNvGrpSpPr>
            <a:grpSpLocks/>
          </p:cNvGrpSpPr>
          <p:nvPr userDrawn="1"/>
        </p:nvGrpSpPr>
        <p:grpSpPr bwMode="auto">
          <a:xfrm>
            <a:off x="5360988" y="296863"/>
            <a:ext cx="3187700" cy="347662"/>
            <a:chOff x="5544147" y="353704"/>
            <a:chExt cx="3429000" cy="347451"/>
          </a:xfrm>
        </p:grpSpPr>
        <p:sp>
          <p:nvSpPr>
            <p:cNvPr id="8" name="직사각형 15"/>
            <p:cNvSpPr>
              <a:spLocks noChangeArrowheads="1"/>
            </p:cNvSpPr>
            <p:nvPr/>
          </p:nvSpPr>
          <p:spPr bwMode="auto">
            <a:xfrm>
              <a:off x="6269906" y="353704"/>
              <a:ext cx="2361707" cy="228461"/>
            </a:xfrm>
            <a:prstGeom prst="rect">
              <a:avLst/>
            </a:prstGeom>
            <a:solidFill>
              <a:schemeClr val="bg1"/>
            </a:solidFill>
            <a:ln w="12700" algn="ctr">
              <a:solidFill>
                <a:schemeClr val="bg1"/>
              </a:solidFill>
              <a:round/>
              <a:headEnd type="none" w="sm" len="sm"/>
              <a:tailEnd type="none" w="sm" len="sm"/>
            </a:ln>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defRPr/>
              </a:pPr>
              <a:endParaRPr kumimoji="0" lang="ko-KR" altLang="en-US" sz="1200" smtClean="0"/>
            </a:p>
          </p:txBody>
        </p:sp>
        <p:sp>
          <p:nvSpPr>
            <p:cNvPr id="9" name="TextBox 21"/>
            <p:cNvSpPr txBox="1">
              <a:spLocks noChangeArrowheads="1"/>
            </p:cNvSpPr>
            <p:nvPr/>
          </p:nvSpPr>
          <p:spPr bwMode="auto">
            <a:xfrm>
              <a:off x="5544147" y="393367"/>
              <a:ext cx="3429000" cy="307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1200">
                  <a:solidFill>
                    <a:schemeClr val="tx1"/>
                  </a:solidFill>
                  <a:latin typeface="Times New Roman" panose="02020603050405020304" pitchFamily="18" charset="0"/>
                  <a:ea typeface="굴림" panose="020B0600000101010101" pitchFamily="50" charset="-127"/>
                </a:defRPr>
              </a:lvl1pPr>
              <a:lvl2pPr marL="742950" indent="-285750">
                <a:defRPr kumimoji="1" sz="1200">
                  <a:solidFill>
                    <a:schemeClr val="tx1"/>
                  </a:solidFill>
                  <a:latin typeface="Times New Roman" panose="02020603050405020304" pitchFamily="18" charset="0"/>
                  <a:ea typeface="굴림" panose="020B0600000101010101" pitchFamily="50" charset="-127"/>
                </a:defRPr>
              </a:lvl2pPr>
              <a:lvl3pPr marL="1143000" indent="-228600">
                <a:defRPr kumimoji="1" sz="1200">
                  <a:solidFill>
                    <a:schemeClr val="tx1"/>
                  </a:solidFill>
                  <a:latin typeface="Times New Roman" panose="02020603050405020304" pitchFamily="18" charset="0"/>
                  <a:ea typeface="굴림" panose="020B0600000101010101" pitchFamily="50" charset="-127"/>
                </a:defRPr>
              </a:lvl3pPr>
              <a:lvl4pPr marL="1600200" indent="-228600">
                <a:defRPr kumimoji="1" sz="1200">
                  <a:solidFill>
                    <a:schemeClr val="tx1"/>
                  </a:solidFill>
                  <a:latin typeface="Times New Roman" panose="02020603050405020304" pitchFamily="18" charset="0"/>
                  <a:ea typeface="굴림" panose="020B0600000101010101" pitchFamily="50" charset="-127"/>
                </a:defRPr>
              </a:lvl4pPr>
              <a:lvl5pPr marL="2057400" indent="-228600">
                <a:defRPr kumimoji="1" sz="1200">
                  <a:solidFill>
                    <a:schemeClr val="tx1"/>
                  </a:solidFill>
                  <a:latin typeface="Times New Roman" panose="02020603050405020304" pitchFamily="18" charset="0"/>
                  <a:ea typeface="굴림" panose="020B0600000101010101" pitchFamily="50" charset="-127"/>
                </a:defRPr>
              </a:lvl5pPr>
              <a:lvl6pPr marL="2514600" indent="-22860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50" charset="-127"/>
                </a:defRPr>
              </a:lvl6pPr>
              <a:lvl7pPr marL="2971800" indent="-22860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50" charset="-127"/>
                </a:defRPr>
              </a:lvl7pPr>
              <a:lvl8pPr marL="3429000" indent="-22860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50" charset="-127"/>
                </a:defRPr>
              </a:lvl8pPr>
              <a:lvl9pPr marL="3886200" indent="-22860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50" charset="-127"/>
                </a:defRPr>
              </a:lvl9pPr>
            </a:lstStyle>
            <a:p>
              <a:pPr eaLnBrk="1" latinLnBrk="1" hangingPunct="1">
                <a:defRPr/>
              </a:pPr>
              <a:r>
                <a:rPr lang="en-US" altLang="ko-KR" sz="1400" b="1" smtClean="0"/>
                <a:t>Doc: IEEE 802. 15-16-0110-00-007r</a:t>
              </a:r>
              <a:endParaRPr lang="ko-KR" altLang="en-US" sz="1400" b="1" smtClean="0">
                <a:solidFill>
                  <a:srgbClr val="FF0000"/>
                </a:solidFill>
              </a:endParaRPr>
            </a:p>
          </p:txBody>
        </p:sp>
      </p:grpSp>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10" name="Rectangle 11"/>
          <p:cNvSpPr>
            <a:spLocks noGrp="1" noChangeArrowheads="1"/>
          </p:cNvSpPr>
          <p:nvPr>
            <p:ph type="ftr" sz="quarter" idx="10"/>
          </p:nvPr>
        </p:nvSpPr>
        <p:spPr>
          <a:xfrm>
            <a:off x="4876800" y="6477000"/>
            <a:ext cx="3733800" cy="368300"/>
          </a:xfrm>
        </p:spPr>
        <p:txBody>
          <a:bodyPr/>
          <a:lstStyle>
            <a:lvl1pPr>
              <a:defRPr>
                <a:ea typeface="굴림" panose="020B0600000101010101" pitchFamily="50" charset="-127"/>
              </a:defRPr>
            </a:lvl1pPr>
          </a:lstStyle>
          <a:p>
            <a:pPr>
              <a:defRPr/>
            </a:pPr>
            <a:r>
              <a:rPr lang="en-US" altLang="ko-KR"/>
              <a:t>Jaesang Cha, Seoul National Univ. of Science&amp;Tech</a:t>
            </a:r>
          </a:p>
        </p:txBody>
      </p:sp>
      <p:sp>
        <p:nvSpPr>
          <p:cNvPr id="11" name="Rectangle 12"/>
          <p:cNvSpPr>
            <a:spLocks noGrp="1" noChangeArrowheads="1"/>
          </p:cNvSpPr>
          <p:nvPr>
            <p:ph type="sldNum" sz="quarter" idx="11"/>
          </p:nvPr>
        </p:nvSpPr>
        <p:spPr/>
        <p:txBody>
          <a:bodyPr/>
          <a:lstStyle>
            <a:lvl1pPr>
              <a:defRPr/>
            </a:lvl1pPr>
          </a:lstStyle>
          <a:p>
            <a:pPr>
              <a:defRPr/>
            </a:pPr>
            <a:r>
              <a:rPr lang="en-US" altLang="ko-KR"/>
              <a:t>Slide </a:t>
            </a:r>
            <a:fld id="{F8B75AC0-7AD4-489A-A870-A46091F217CC}" type="slidenum">
              <a:rPr lang="en-US" altLang="ko-KR"/>
              <a:pPr>
                <a:defRPr/>
              </a:pPr>
              <a:t>‹#›</a:t>
            </a:fld>
            <a:endParaRPr lang="en-US" altLang="ko-KR"/>
          </a:p>
        </p:txBody>
      </p:sp>
      <p:sp>
        <p:nvSpPr>
          <p:cNvPr id="12" name="Rectangle 4"/>
          <p:cNvSpPr>
            <a:spLocks noGrp="1" noChangeArrowheads="1"/>
          </p:cNvSpPr>
          <p:nvPr>
            <p:ph type="dt" sz="quarter" idx="12"/>
          </p:nvPr>
        </p:nvSpPr>
        <p:spPr/>
        <p:txBody>
          <a:bodyPr/>
          <a:lstStyle>
            <a:lvl1pPr>
              <a:spcBef>
                <a:spcPct val="0"/>
              </a:spcBef>
              <a:buFontTx/>
              <a:buNone/>
              <a:defRPr sz="14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defRPr/>
            </a:pPr>
            <a:r>
              <a:rPr lang="en-US" altLang="ko-KR"/>
              <a:t>January 2016</a:t>
            </a:r>
          </a:p>
        </p:txBody>
      </p:sp>
    </p:spTree>
    <p:extLst>
      <p:ext uri="{BB962C8B-B14F-4D97-AF65-F5344CB8AC3E}">
        <p14:creationId xmlns:p14="http://schemas.microsoft.com/office/powerpoint/2010/main" val="38566720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p:txBody>
          <a:bodyPr/>
          <a:lstStyle>
            <a:lvl1pPr>
              <a:defRPr/>
            </a:lvl1pPr>
          </a:lstStyle>
          <a:p>
            <a:pPr>
              <a:defRPr/>
            </a:pPr>
            <a:r>
              <a:rPr lang="en-US" altLang="ko-KR"/>
              <a:t>Slide </a:t>
            </a:r>
            <a:fld id="{6BEFCFEA-0E62-4AC0-ABAB-AE257F68FC85}" type="slidenum">
              <a:rPr lang="en-US" altLang="ko-KR"/>
              <a:pPr>
                <a:defRPr/>
              </a:pPr>
              <a:t>‹#›</a:t>
            </a:fld>
            <a:endParaRPr lang="en-US" altLang="ko-KR"/>
          </a:p>
        </p:txBody>
      </p:sp>
      <p:sp>
        <p:nvSpPr>
          <p:cNvPr id="5" name="Rectangle 9"/>
          <p:cNvSpPr>
            <a:spLocks noGrp="1" noChangeArrowheads="1"/>
          </p:cNvSpPr>
          <p:nvPr>
            <p:ph type="dt" sz="half" idx="11"/>
          </p:nvPr>
        </p:nvSpPr>
        <p:spPr>
          <a:xfrm>
            <a:off x="685800" y="384175"/>
            <a:ext cx="1600200" cy="430213"/>
          </a:xfrm>
        </p:spPr>
        <p:txBody>
          <a:bodyPr/>
          <a:lstStyle>
            <a:lvl1pPr eaLnBrk="1" latinLnBrk="1" hangingPunct="1">
              <a:spcBef>
                <a:spcPct val="20000"/>
              </a:spcBef>
              <a:buFontTx/>
              <a:buChar char="•"/>
              <a:defRPr kumimoji="1" sz="3200" b="0">
                <a:ea typeface="굴림" pitchFamily="50" charset="-127"/>
              </a:defRPr>
            </a:lvl1pPr>
          </a:lstStyle>
          <a:p>
            <a:pPr>
              <a:defRPr/>
            </a:pPr>
            <a:endParaRPr lang="en-US" altLang="ko-KR"/>
          </a:p>
        </p:txBody>
      </p:sp>
      <p:sp>
        <p:nvSpPr>
          <p:cNvPr id="6" name="Rectangle 10"/>
          <p:cNvSpPr>
            <a:spLocks noGrp="1" noChangeArrowheads="1"/>
          </p:cNvSpPr>
          <p:nvPr>
            <p:ph type="ftr" sz="quarter" idx="12"/>
          </p:nvPr>
        </p:nvSpPr>
        <p:spPr/>
        <p:txBody>
          <a:bodyPr/>
          <a:lstStyle>
            <a:lvl1pPr algn="r" eaLnBrk="0" latinLnBrk="0" hangingPunct="0">
              <a:defRPr kumimoji="0">
                <a:ea typeface="굴림" charset="-127"/>
              </a:defRPr>
            </a:lvl1pPr>
          </a:lstStyle>
          <a:p>
            <a:pPr>
              <a:defRPr/>
            </a:pPr>
            <a:r>
              <a:rPr lang="en-US" altLang="ko-KR"/>
              <a:t>Jaesang Cha, Seoul National Univ. of Science&amp;Tech</a:t>
            </a:r>
          </a:p>
        </p:txBody>
      </p:sp>
    </p:spTree>
    <p:extLst>
      <p:ext uri="{BB962C8B-B14F-4D97-AF65-F5344CB8AC3E}">
        <p14:creationId xmlns:p14="http://schemas.microsoft.com/office/powerpoint/2010/main" val="34187785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p:txBody>
          <a:bodyPr/>
          <a:lstStyle>
            <a:lvl1pPr>
              <a:defRPr/>
            </a:lvl1pPr>
          </a:lstStyle>
          <a:p>
            <a:pPr>
              <a:defRPr/>
            </a:pPr>
            <a:r>
              <a:rPr lang="en-US" altLang="ko-KR"/>
              <a:t>Slide </a:t>
            </a:r>
            <a:fld id="{24B71F90-FC1A-4EB6-BBA3-07479BAB5DF1}" type="slidenum">
              <a:rPr lang="en-US" altLang="ko-KR"/>
              <a:pPr>
                <a:defRPr/>
              </a:pPr>
              <a:t>‹#›</a:t>
            </a:fld>
            <a:endParaRPr lang="en-US" altLang="ko-KR"/>
          </a:p>
        </p:txBody>
      </p:sp>
      <p:sp>
        <p:nvSpPr>
          <p:cNvPr id="5" name="Rectangle 9"/>
          <p:cNvSpPr>
            <a:spLocks noGrp="1" noChangeArrowheads="1"/>
          </p:cNvSpPr>
          <p:nvPr>
            <p:ph type="dt" sz="half" idx="11"/>
          </p:nvPr>
        </p:nvSpPr>
        <p:spPr>
          <a:xfrm>
            <a:off x="685800" y="384175"/>
            <a:ext cx="1600200" cy="430213"/>
          </a:xfrm>
        </p:spPr>
        <p:txBody>
          <a:bodyPr/>
          <a:lstStyle>
            <a:lvl1pPr eaLnBrk="1" latinLnBrk="1" hangingPunct="1">
              <a:spcBef>
                <a:spcPct val="20000"/>
              </a:spcBef>
              <a:buFontTx/>
              <a:buChar char="•"/>
              <a:defRPr kumimoji="1" sz="3200" b="0">
                <a:ea typeface="굴림" pitchFamily="50" charset="-127"/>
              </a:defRPr>
            </a:lvl1pPr>
          </a:lstStyle>
          <a:p>
            <a:pPr>
              <a:defRPr/>
            </a:pPr>
            <a:endParaRPr lang="en-US" altLang="ko-KR"/>
          </a:p>
        </p:txBody>
      </p:sp>
      <p:sp>
        <p:nvSpPr>
          <p:cNvPr id="6" name="Rectangle 10"/>
          <p:cNvSpPr>
            <a:spLocks noGrp="1" noChangeArrowheads="1"/>
          </p:cNvSpPr>
          <p:nvPr>
            <p:ph type="ftr" sz="quarter" idx="12"/>
          </p:nvPr>
        </p:nvSpPr>
        <p:spPr/>
        <p:txBody>
          <a:bodyPr/>
          <a:lstStyle>
            <a:lvl1pPr algn="r" eaLnBrk="0" latinLnBrk="0" hangingPunct="0">
              <a:defRPr kumimoji="0">
                <a:ea typeface="굴림" charset="-127"/>
              </a:defRPr>
            </a:lvl1pPr>
          </a:lstStyle>
          <a:p>
            <a:pPr>
              <a:defRPr/>
            </a:pPr>
            <a:r>
              <a:rPr lang="en-US" altLang="ko-KR"/>
              <a:t>Jaesang Cha, Seoul National Univ. of Science&amp;Tech</a:t>
            </a:r>
          </a:p>
        </p:txBody>
      </p:sp>
    </p:spTree>
    <p:extLst>
      <p:ext uri="{BB962C8B-B14F-4D97-AF65-F5344CB8AC3E}">
        <p14:creationId xmlns:p14="http://schemas.microsoft.com/office/powerpoint/2010/main" val="35274202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981200"/>
            <a:ext cx="7772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p:txBody>
          <a:bodyPr/>
          <a:lstStyle>
            <a:lvl1pPr>
              <a:defRPr/>
            </a:lvl1pPr>
          </a:lstStyle>
          <a:p>
            <a:pPr>
              <a:defRPr/>
            </a:pPr>
            <a:r>
              <a:rPr lang="en-US" altLang="ko-KR"/>
              <a:t>Slide </a:t>
            </a:r>
            <a:fld id="{2BE5B711-CA87-4C43-A30E-8038DC582FB0}" type="slidenum">
              <a:rPr lang="en-US" altLang="ko-KR"/>
              <a:pPr>
                <a:defRPr/>
              </a:pPr>
              <a:t>‹#›</a:t>
            </a:fld>
            <a:endParaRPr lang="en-US" altLang="ko-KR"/>
          </a:p>
        </p:txBody>
      </p:sp>
      <p:sp>
        <p:nvSpPr>
          <p:cNvPr id="5" name="Rectangle 9"/>
          <p:cNvSpPr>
            <a:spLocks noGrp="1" noChangeArrowheads="1"/>
          </p:cNvSpPr>
          <p:nvPr>
            <p:ph type="dt" sz="half" idx="11"/>
          </p:nvPr>
        </p:nvSpPr>
        <p:spPr>
          <a:xfrm>
            <a:off x="685800" y="384175"/>
            <a:ext cx="1600200" cy="430213"/>
          </a:xfrm>
        </p:spPr>
        <p:txBody>
          <a:bodyPr/>
          <a:lstStyle>
            <a:lvl1pPr eaLnBrk="1" latinLnBrk="1" hangingPunct="1">
              <a:spcBef>
                <a:spcPct val="20000"/>
              </a:spcBef>
              <a:buFontTx/>
              <a:buChar char="•"/>
              <a:defRPr kumimoji="1" sz="3200" b="0">
                <a:ea typeface="굴림" pitchFamily="50" charset="-127"/>
              </a:defRPr>
            </a:lvl1pPr>
          </a:lstStyle>
          <a:p>
            <a:pPr>
              <a:defRPr/>
            </a:pPr>
            <a:endParaRPr lang="en-US" altLang="ko-KR"/>
          </a:p>
        </p:txBody>
      </p:sp>
      <p:sp>
        <p:nvSpPr>
          <p:cNvPr id="6" name="Rectangle 10"/>
          <p:cNvSpPr>
            <a:spLocks noGrp="1" noChangeArrowheads="1"/>
          </p:cNvSpPr>
          <p:nvPr>
            <p:ph type="ftr" sz="quarter" idx="12"/>
          </p:nvPr>
        </p:nvSpPr>
        <p:spPr/>
        <p:txBody>
          <a:bodyPr/>
          <a:lstStyle>
            <a:lvl1pPr algn="r" eaLnBrk="0" latinLnBrk="0" hangingPunct="0">
              <a:defRPr kumimoji="0">
                <a:ea typeface="굴림" charset="-127"/>
              </a:defRPr>
            </a:lvl1pPr>
          </a:lstStyle>
          <a:p>
            <a:pPr>
              <a:defRPr/>
            </a:pPr>
            <a:r>
              <a:rPr lang="en-US" altLang="ko-KR"/>
              <a:t>Jaesang Cha, Seoul National Univ. of Science&amp;Tech</a:t>
            </a:r>
          </a:p>
        </p:txBody>
      </p:sp>
    </p:spTree>
    <p:extLst>
      <p:ext uri="{BB962C8B-B14F-4D97-AF65-F5344CB8AC3E}">
        <p14:creationId xmlns:p14="http://schemas.microsoft.com/office/powerpoint/2010/main" val="29913490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5" name="Rectangle 9"/>
          <p:cNvSpPr>
            <a:spLocks noChangeArrowheads="1"/>
          </p:cNvSpPr>
          <p:nvPr/>
        </p:nvSpPr>
        <p:spPr bwMode="auto">
          <a:xfrm>
            <a:off x="685800" y="6475413"/>
            <a:ext cx="711200" cy="182562"/>
          </a:xfrm>
          <a:prstGeom prst="rect">
            <a:avLst/>
          </a:prstGeom>
          <a:noFill/>
          <a:ln>
            <a:noFill/>
          </a:ln>
          <a:extLst/>
        </p:spPr>
        <p:txBody>
          <a:bodyPr lIns="0" tIns="0" rIns="0" bIns="0">
            <a:spAutoFit/>
          </a:bodyPr>
          <a:lstStyle>
            <a:lvl1pPr eaLnBrk="0" hangingPunct="0">
              <a:defRPr kumimoji="1" sz="1200">
                <a:solidFill>
                  <a:schemeClr val="tx1"/>
                </a:solidFill>
                <a:latin typeface="Times New Roman" pitchFamily="18" charset="0"/>
                <a:ea typeface="굴림" charset="-127"/>
              </a:defRPr>
            </a:lvl1pPr>
            <a:lvl2pPr marL="742950" indent="-285750" eaLnBrk="0" hangingPunct="0">
              <a:defRPr kumimoji="1" sz="1200">
                <a:solidFill>
                  <a:schemeClr val="tx1"/>
                </a:solidFill>
                <a:latin typeface="Times New Roman" pitchFamily="18" charset="0"/>
                <a:ea typeface="굴림" charset="-127"/>
              </a:defRPr>
            </a:lvl2pPr>
            <a:lvl3pPr marL="1143000" indent="-228600" eaLnBrk="0" hangingPunct="0">
              <a:defRPr kumimoji="1" sz="1200">
                <a:solidFill>
                  <a:schemeClr val="tx1"/>
                </a:solidFill>
                <a:latin typeface="Times New Roman" pitchFamily="18" charset="0"/>
                <a:ea typeface="굴림" charset="-127"/>
              </a:defRPr>
            </a:lvl3pPr>
            <a:lvl4pPr marL="1600200" indent="-228600" eaLnBrk="0" hangingPunct="0">
              <a:defRPr kumimoji="1" sz="1200">
                <a:solidFill>
                  <a:schemeClr val="tx1"/>
                </a:solidFill>
                <a:latin typeface="Times New Roman" pitchFamily="18" charset="0"/>
                <a:ea typeface="굴림" charset="-127"/>
              </a:defRPr>
            </a:lvl4pPr>
            <a:lvl5pPr marL="2057400" indent="-228600" eaLnBrk="0" hangingPunct="0">
              <a:defRPr kumimoji="1" sz="1200">
                <a:solidFill>
                  <a:schemeClr val="tx1"/>
                </a:solidFill>
                <a:latin typeface="Times New Roman" pitchFamily="18" charset="0"/>
                <a:ea typeface="굴림"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charset="-127"/>
              </a:defRPr>
            </a:lvl9pPr>
          </a:lstStyle>
          <a:p>
            <a:pPr>
              <a:defRPr/>
            </a:pPr>
            <a:r>
              <a:rPr kumimoji="0" lang="en-US" altLang="ko-KR" smtClean="0">
                <a:solidFill>
                  <a:srgbClr val="000000"/>
                </a:solidFill>
              </a:rPr>
              <a:t>Submission</a:t>
            </a:r>
          </a:p>
        </p:txBody>
      </p:sp>
      <p:sp>
        <p:nvSpPr>
          <p:cNvPr id="6"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7" name="Rectangle 11"/>
          <p:cNvSpPr>
            <a:spLocks noGrp="1" noChangeArrowheads="1"/>
          </p:cNvSpPr>
          <p:nvPr>
            <p:ph type="ftr" sz="quarter" idx="10"/>
          </p:nvPr>
        </p:nvSpPr>
        <p:spPr>
          <a:xfrm>
            <a:off x="5486400" y="6475413"/>
            <a:ext cx="3124200" cy="182562"/>
          </a:xfrm>
          <a:prstGeom prst="rect">
            <a:avLst/>
          </a:prstGeom>
        </p:spPr>
        <p:txBody>
          <a:bodyPr/>
          <a:lstStyle>
            <a:lvl1pPr>
              <a:defRPr/>
            </a:lvl1pPr>
          </a:lstStyle>
          <a:p>
            <a:pPr>
              <a:defRPr/>
            </a:pPr>
            <a:r>
              <a:rPr lang="en-US"/>
              <a:t>Yeong Min Jang, Kookmin UniversityYeong Min Jang, Kookmin University</a:t>
            </a:r>
          </a:p>
        </p:txBody>
      </p:sp>
      <p:sp>
        <p:nvSpPr>
          <p:cNvPr id="8" name="Rectangle 12"/>
          <p:cNvSpPr>
            <a:spLocks noGrp="1" noChangeArrowheads="1"/>
          </p:cNvSpPr>
          <p:nvPr>
            <p:ph type="sldNum" sz="quarter" idx="11"/>
          </p:nvPr>
        </p:nvSpPr>
        <p:spPr/>
        <p:txBody>
          <a:bodyPr/>
          <a:lstStyle>
            <a:lvl1pPr>
              <a:defRPr/>
            </a:lvl1pPr>
          </a:lstStyle>
          <a:p>
            <a:pPr>
              <a:defRPr/>
            </a:pPr>
            <a:r>
              <a:rPr lang="en-US" altLang="ko-KR"/>
              <a:t>Slide </a:t>
            </a:r>
            <a:fld id="{6CD0555B-D137-4D97-A28D-05D9880A9997}" type="slidenum">
              <a:rPr lang="en-US" altLang="ko-KR"/>
              <a:pPr>
                <a:defRPr/>
              </a:pPr>
              <a:t>‹#›</a:t>
            </a:fld>
            <a:endParaRPr lang="en-US" altLang="ko-KR"/>
          </a:p>
        </p:txBody>
      </p:sp>
    </p:spTree>
    <p:extLst>
      <p:ext uri="{BB962C8B-B14F-4D97-AF65-F5344CB8AC3E}">
        <p14:creationId xmlns:p14="http://schemas.microsoft.com/office/powerpoint/2010/main" val="42674343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4" name="Rectangle 7"/>
          <p:cNvSpPr>
            <a:spLocks noChangeArrowheads="1"/>
          </p:cNvSpPr>
          <p:nvPr/>
        </p:nvSpPr>
        <p:spPr bwMode="auto">
          <a:xfrm>
            <a:off x="4495800" y="396875"/>
            <a:ext cx="3962400" cy="215900"/>
          </a:xfrm>
          <a:prstGeom prst="rect">
            <a:avLst/>
          </a:prstGeom>
          <a:noFill/>
          <a:ln>
            <a:noFill/>
          </a:ln>
          <a:extLst/>
        </p:spPr>
        <p:txBody>
          <a:bodyPr lIns="0" tIns="0" rIns="0" bIns="0" anchor="b">
            <a:spAutoFit/>
          </a:bodyPr>
          <a:lstStyle>
            <a:lvl1pPr marL="342900" indent="-342900" eaLnBrk="0" hangingPunct="0">
              <a:defRPr kumimoji="1" sz="1200">
                <a:solidFill>
                  <a:schemeClr val="tx1"/>
                </a:solidFill>
                <a:latin typeface="Times New Roman" pitchFamily="18" charset="0"/>
                <a:ea typeface="굴림" charset="-127"/>
              </a:defRPr>
            </a:lvl1pPr>
            <a:lvl2pPr marL="742950" indent="-285750" eaLnBrk="0" hangingPunct="0">
              <a:defRPr kumimoji="1" sz="1200">
                <a:solidFill>
                  <a:schemeClr val="tx1"/>
                </a:solidFill>
                <a:latin typeface="Times New Roman" pitchFamily="18" charset="0"/>
                <a:ea typeface="굴림" charset="-127"/>
              </a:defRPr>
            </a:lvl2pPr>
            <a:lvl3pPr marL="1143000" indent="-228600" eaLnBrk="0" hangingPunct="0">
              <a:defRPr kumimoji="1" sz="1200">
                <a:solidFill>
                  <a:schemeClr val="tx1"/>
                </a:solidFill>
                <a:latin typeface="Times New Roman" pitchFamily="18" charset="0"/>
                <a:ea typeface="굴림" charset="-127"/>
              </a:defRPr>
            </a:lvl3pPr>
            <a:lvl4pPr marL="1600200" indent="-228600" eaLnBrk="0" hangingPunct="0">
              <a:defRPr kumimoji="1" sz="1200">
                <a:solidFill>
                  <a:schemeClr val="tx1"/>
                </a:solidFill>
                <a:latin typeface="Times New Roman" pitchFamily="18" charset="0"/>
                <a:ea typeface="굴림" charset="-127"/>
              </a:defRPr>
            </a:lvl4pPr>
            <a:lvl5pPr eaLnBrk="0" hangingPunct="0">
              <a:defRPr kumimoji="1" sz="1200">
                <a:solidFill>
                  <a:schemeClr val="tx1"/>
                </a:solidFill>
                <a:latin typeface="Times New Roman" pitchFamily="18" charset="0"/>
                <a:ea typeface="굴림" charset="-127"/>
              </a:defRPr>
            </a:lvl5pPr>
            <a:lvl6pPr eaLnBrk="0" fontAlgn="base" hangingPunct="0">
              <a:spcBef>
                <a:spcPct val="0"/>
              </a:spcBef>
              <a:spcAft>
                <a:spcPct val="0"/>
              </a:spcAft>
              <a:defRPr kumimoji="1" sz="1200">
                <a:solidFill>
                  <a:schemeClr val="tx1"/>
                </a:solidFill>
                <a:latin typeface="Times New Roman" pitchFamily="18" charset="0"/>
                <a:ea typeface="굴림" charset="-127"/>
              </a:defRPr>
            </a:lvl6pPr>
            <a:lvl7pPr eaLnBrk="0" fontAlgn="base" hangingPunct="0">
              <a:spcBef>
                <a:spcPct val="0"/>
              </a:spcBef>
              <a:spcAft>
                <a:spcPct val="0"/>
              </a:spcAft>
              <a:defRPr kumimoji="1" sz="1200">
                <a:solidFill>
                  <a:schemeClr val="tx1"/>
                </a:solidFill>
                <a:latin typeface="Times New Roman" pitchFamily="18" charset="0"/>
                <a:ea typeface="굴림" charset="-127"/>
              </a:defRPr>
            </a:lvl7pPr>
            <a:lvl8pPr eaLnBrk="0" fontAlgn="base" hangingPunct="0">
              <a:spcBef>
                <a:spcPct val="0"/>
              </a:spcBef>
              <a:spcAft>
                <a:spcPct val="0"/>
              </a:spcAft>
              <a:defRPr kumimoji="1" sz="1200">
                <a:solidFill>
                  <a:schemeClr val="tx1"/>
                </a:solidFill>
                <a:latin typeface="Times New Roman" pitchFamily="18" charset="0"/>
                <a:ea typeface="굴림" charset="-127"/>
              </a:defRPr>
            </a:lvl8pPr>
            <a:lvl9pPr eaLnBrk="0" fontAlgn="base" hangingPunct="0">
              <a:spcBef>
                <a:spcPct val="0"/>
              </a:spcBef>
              <a:spcAft>
                <a:spcPct val="0"/>
              </a:spcAft>
              <a:defRPr kumimoji="1" sz="1200">
                <a:solidFill>
                  <a:schemeClr val="tx1"/>
                </a:solidFill>
                <a:latin typeface="Times New Roman" pitchFamily="18" charset="0"/>
                <a:ea typeface="굴림" charset="-127"/>
              </a:defRPr>
            </a:lvl9pPr>
          </a:lstStyle>
          <a:p>
            <a:pPr lvl="4" algn="r">
              <a:defRPr/>
            </a:pPr>
            <a:r>
              <a:rPr kumimoji="0" lang="en-US" altLang="ko-KR" sz="1400" b="1" smtClean="0">
                <a:solidFill>
                  <a:srgbClr val="000000"/>
                </a:solidFill>
              </a:rPr>
              <a:t>doc.: IEEE 802.15-xxxxx</a:t>
            </a:r>
          </a:p>
        </p:txBody>
      </p:sp>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6" name="Rectangle 9"/>
          <p:cNvSpPr>
            <a:spLocks noChangeArrowheads="1"/>
          </p:cNvSpPr>
          <p:nvPr/>
        </p:nvSpPr>
        <p:spPr bwMode="auto">
          <a:xfrm>
            <a:off x="685800" y="6475413"/>
            <a:ext cx="711200" cy="182562"/>
          </a:xfrm>
          <a:prstGeom prst="rect">
            <a:avLst/>
          </a:prstGeom>
          <a:noFill/>
          <a:ln>
            <a:noFill/>
          </a:ln>
          <a:extLst/>
        </p:spPr>
        <p:txBody>
          <a:bodyPr lIns="0" tIns="0" rIns="0" bIns="0">
            <a:spAutoFit/>
          </a:bodyPr>
          <a:lstStyle>
            <a:lvl1pPr eaLnBrk="0" hangingPunct="0">
              <a:defRPr kumimoji="1" sz="1200">
                <a:solidFill>
                  <a:schemeClr val="tx1"/>
                </a:solidFill>
                <a:latin typeface="Times New Roman" pitchFamily="18" charset="0"/>
                <a:ea typeface="굴림" charset="-127"/>
              </a:defRPr>
            </a:lvl1pPr>
            <a:lvl2pPr marL="742950" indent="-285750" eaLnBrk="0" hangingPunct="0">
              <a:defRPr kumimoji="1" sz="1200">
                <a:solidFill>
                  <a:schemeClr val="tx1"/>
                </a:solidFill>
                <a:latin typeface="Times New Roman" pitchFamily="18" charset="0"/>
                <a:ea typeface="굴림" charset="-127"/>
              </a:defRPr>
            </a:lvl2pPr>
            <a:lvl3pPr marL="1143000" indent="-228600" eaLnBrk="0" hangingPunct="0">
              <a:defRPr kumimoji="1" sz="1200">
                <a:solidFill>
                  <a:schemeClr val="tx1"/>
                </a:solidFill>
                <a:latin typeface="Times New Roman" pitchFamily="18" charset="0"/>
                <a:ea typeface="굴림" charset="-127"/>
              </a:defRPr>
            </a:lvl3pPr>
            <a:lvl4pPr marL="1600200" indent="-228600" eaLnBrk="0" hangingPunct="0">
              <a:defRPr kumimoji="1" sz="1200">
                <a:solidFill>
                  <a:schemeClr val="tx1"/>
                </a:solidFill>
                <a:latin typeface="Times New Roman" pitchFamily="18" charset="0"/>
                <a:ea typeface="굴림" charset="-127"/>
              </a:defRPr>
            </a:lvl4pPr>
            <a:lvl5pPr marL="2057400" indent="-228600" eaLnBrk="0" hangingPunct="0">
              <a:defRPr kumimoji="1" sz="1200">
                <a:solidFill>
                  <a:schemeClr val="tx1"/>
                </a:solidFill>
                <a:latin typeface="Times New Roman" pitchFamily="18" charset="0"/>
                <a:ea typeface="굴림"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charset="-127"/>
              </a:defRPr>
            </a:lvl9pPr>
          </a:lstStyle>
          <a:p>
            <a:pPr>
              <a:defRPr/>
            </a:pPr>
            <a:r>
              <a:rPr kumimoji="0" lang="en-US" altLang="ko-KR" smtClean="0">
                <a:solidFill>
                  <a:srgbClr val="000000"/>
                </a:solidFill>
              </a:rPr>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8" name="TextBox 7"/>
          <p:cNvSpPr txBox="1">
            <a:spLocks noChangeArrowheads="1"/>
          </p:cNvSpPr>
          <p:nvPr/>
        </p:nvSpPr>
        <p:spPr bwMode="auto">
          <a:xfrm>
            <a:off x="5791200" y="301625"/>
            <a:ext cx="3171825" cy="307975"/>
          </a:xfrm>
          <a:prstGeom prst="rect">
            <a:avLst/>
          </a:prstGeom>
          <a:solidFill>
            <a:schemeClr val="bg1"/>
          </a:solidFill>
          <a:ln>
            <a:noFill/>
          </a:ln>
          <a:extLst/>
        </p:spPr>
        <p:txBody>
          <a:bodyPr wrap="none">
            <a:spAutoFit/>
          </a:bodyPr>
          <a:lstStyle>
            <a:lvl1pPr eaLnBrk="0" hangingPunct="0">
              <a:defRPr kumimoji="1" sz="1200">
                <a:solidFill>
                  <a:schemeClr val="tx1"/>
                </a:solidFill>
                <a:latin typeface="Times New Roman" pitchFamily="18" charset="0"/>
                <a:ea typeface="굴림" charset="-127"/>
              </a:defRPr>
            </a:lvl1pPr>
            <a:lvl2pPr marL="742950" indent="-285750" eaLnBrk="0" hangingPunct="0">
              <a:defRPr kumimoji="1" sz="1200">
                <a:solidFill>
                  <a:schemeClr val="tx1"/>
                </a:solidFill>
                <a:latin typeface="Times New Roman" pitchFamily="18" charset="0"/>
                <a:ea typeface="굴림" charset="-127"/>
              </a:defRPr>
            </a:lvl2pPr>
            <a:lvl3pPr marL="1143000" indent="-228600" eaLnBrk="0" hangingPunct="0">
              <a:defRPr kumimoji="1" sz="1200">
                <a:solidFill>
                  <a:schemeClr val="tx1"/>
                </a:solidFill>
                <a:latin typeface="Times New Roman" pitchFamily="18" charset="0"/>
                <a:ea typeface="굴림" charset="-127"/>
              </a:defRPr>
            </a:lvl3pPr>
            <a:lvl4pPr marL="1600200" indent="-228600" eaLnBrk="0" hangingPunct="0">
              <a:defRPr kumimoji="1" sz="1200">
                <a:solidFill>
                  <a:schemeClr val="tx1"/>
                </a:solidFill>
                <a:latin typeface="Times New Roman" pitchFamily="18" charset="0"/>
                <a:ea typeface="굴림" charset="-127"/>
              </a:defRPr>
            </a:lvl4pPr>
            <a:lvl5pPr marL="2057400" indent="-228600" eaLnBrk="0" hangingPunct="0">
              <a:defRPr kumimoji="1" sz="1200">
                <a:solidFill>
                  <a:schemeClr val="tx1"/>
                </a:solidFill>
                <a:latin typeface="Times New Roman" pitchFamily="18" charset="0"/>
                <a:ea typeface="굴림"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charset="-127"/>
              </a:defRPr>
            </a:lvl9pPr>
          </a:lstStyle>
          <a:p>
            <a:pPr eaLnBrk="1" hangingPunct="1">
              <a:defRPr/>
            </a:pPr>
            <a:r>
              <a:rPr kumimoji="0" lang="en-US" altLang="ko-KR" sz="1400" b="1" smtClean="0">
                <a:solidFill>
                  <a:srgbClr val="000000"/>
                </a:solidFill>
              </a:rPr>
              <a:t>doc. : IEEE 802.15-15-09-0549-00-0007</a:t>
            </a:r>
          </a:p>
        </p:txBody>
      </p:sp>
      <p:sp>
        <p:nvSpPr>
          <p:cNvPr id="9" name="TextBox 8"/>
          <p:cNvSpPr txBox="1">
            <a:spLocks noChangeArrowheads="1"/>
          </p:cNvSpPr>
          <p:nvPr/>
        </p:nvSpPr>
        <p:spPr bwMode="auto">
          <a:xfrm>
            <a:off x="5791200" y="301625"/>
            <a:ext cx="3141663" cy="304800"/>
          </a:xfrm>
          <a:prstGeom prst="rect">
            <a:avLst/>
          </a:prstGeom>
          <a:solidFill>
            <a:schemeClr val="bg1"/>
          </a:solidFill>
          <a:ln>
            <a:noFill/>
          </a:ln>
          <a:extLst/>
        </p:spPr>
        <p:txBody>
          <a:bodyPr wrap="none">
            <a:spAutoFit/>
          </a:bodyPr>
          <a:lstStyle>
            <a:lvl1pPr eaLnBrk="0" hangingPunct="0">
              <a:defRPr kumimoji="1" sz="1200">
                <a:solidFill>
                  <a:schemeClr val="tx1"/>
                </a:solidFill>
                <a:latin typeface="Times New Roman" pitchFamily="18" charset="0"/>
                <a:ea typeface="굴림" charset="-127"/>
              </a:defRPr>
            </a:lvl1pPr>
            <a:lvl2pPr marL="742950" indent="-285750" eaLnBrk="0" hangingPunct="0">
              <a:defRPr kumimoji="1" sz="1200">
                <a:solidFill>
                  <a:schemeClr val="tx1"/>
                </a:solidFill>
                <a:latin typeface="Times New Roman" pitchFamily="18" charset="0"/>
                <a:ea typeface="굴림" charset="-127"/>
              </a:defRPr>
            </a:lvl2pPr>
            <a:lvl3pPr marL="1143000" indent="-228600" eaLnBrk="0" hangingPunct="0">
              <a:defRPr kumimoji="1" sz="1200">
                <a:solidFill>
                  <a:schemeClr val="tx1"/>
                </a:solidFill>
                <a:latin typeface="Times New Roman" pitchFamily="18" charset="0"/>
                <a:ea typeface="굴림" charset="-127"/>
              </a:defRPr>
            </a:lvl3pPr>
            <a:lvl4pPr marL="1600200" indent="-228600" eaLnBrk="0" hangingPunct="0">
              <a:defRPr kumimoji="1" sz="1200">
                <a:solidFill>
                  <a:schemeClr val="tx1"/>
                </a:solidFill>
                <a:latin typeface="Times New Roman" pitchFamily="18" charset="0"/>
                <a:ea typeface="굴림" charset="-127"/>
              </a:defRPr>
            </a:lvl4pPr>
            <a:lvl5pPr marL="2057400" indent="-228600" eaLnBrk="0" hangingPunct="0">
              <a:defRPr kumimoji="1" sz="1200">
                <a:solidFill>
                  <a:schemeClr val="tx1"/>
                </a:solidFill>
                <a:latin typeface="Times New Roman" pitchFamily="18" charset="0"/>
                <a:ea typeface="굴림"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charset="-127"/>
              </a:defRPr>
            </a:lvl9pPr>
          </a:lstStyle>
          <a:p>
            <a:pPr eaLnBrk="1" hangingPunct="1">
              <a:defRPr/>
            </a:pPr>
            <a:r>
              <a:rPr kumimoji="0" lang="en-US" altLang="ko-KR" sz="1400" b="1" smtClean="0">
                <a:solidFill>
                  <a:srgbClr val="000000"/>
                </a:solidFill>
              </a:rPr>
              <a:t>doc. : IEEE 802.15-1</a:t>
            </a:r>
            <a:r>
              <a:rPr kumimoji="0" lang="en-US" altLang="ko-KR" sz="1400" b="1" smtClean="0">
                <a:solidFill>
                  <a:srgbClr val="CC0000"/>
                </a:solidFill>
              </a:rPr>
              <a:t>5-09-0549-00-0007</a:t>
            </a:r>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Rectangle 10"/>
          <p:cNvSpPr>
            <a:spLocks noGrp="1" noChangeArrowheads="1"/>
          </p:cNvSpPr>
          <p:nvPr>
            <p:ph type="ftr" sz="quarter" idx="10"/>
          </p:nvPr>
        </p:nvSpPr>
        <p:spPr>
          <a:xfrm>
            <a:off x="5486400" y="6475413"/>
            <a:ext cx="3124200" cy="184150"/>
          </a:xfrm>
          <a:prstGeom prst="rect">
            <a:avLst/>
          </a:prstGeom>
        </p:spPr>
        <p:txBody>
          <a:bodyPr/>
          <a:lstStyle>
            <a:lvl1pPr>
              <a:defRPr/>
            </a:lvl1pPr>
          </a:lstStyle>
          <a:p>
            <a:pPr>
              <a:defRPr/>
            </a:pPr>
            <a:r>
              <a:rPr lang="en-US"/>
              <a:t>Yeong Min Jang, Kookmin UniversityYeong Min Jang, Kookmin University</a:t>
            </a:r>
          </a:p>
        </p:txBody>
      </p:sp>
      <p:sp>
        <p:nvSpPr>
          <p:cNvPr id="11" name="Rectangle 11"/>
          <p:cNvSpPr>
            <a:spLocks noGrp="1" noChangeArrowheads="1"/>
          </p:cNvSpPr>
          <p:nvPr>
            <p:ph type="sldNum" sz="quarter" idx="11"/>
          </p:nvPr>
        </p:nvSpPr>
        <p:spPr/>
        <p:txBody>
          <a:bodyPr/>
          <a:lstStyle>
            <a:lvl1pPr>
              <a:defRPr/>
            </a:lvl1pPr>
          </a:lstStyle>
          <a:p>
            <a:pPr>
              <a:defRPr/>
            </a:pPr>
            <a:r>
              <a:rPr lang="en-US" altLang="ko-KR"/>
              <a:t>Slide </a:t>
            </a:r>
            <a:fld id="{889197B0-B870-4D4C-9D0B-7759FB900E26}" type="slidenum">
              <a:rPr lang="en-US" altLang="ko-KR"/>
              <a:pPr>
                <a:defRPr/>
              </a:pPr>
              <a:t>‹#›</a:t>
            </a:fld>
            <a:endParaRPr lang="en-US" altLang="ko-KR"/>
          </a:p>
        </p:txBody>
      </p:sp>
      <p:sp>
        <p:nvSpPr>
          <p:cNvPr id="12" name="Rectangle 4"/>
          <p:cNvSpPr>
            <a:spLocks noGrp="1" noChangeArrowheads="1"/>
          </p:cNvSpPr>
          <p:nvPr>
            <p:ph type="dt" sz="half" idx="12"/>
          </p:nvPr>
        </p:nvSpPr>
        <p:spPr>
          <a:xfrm>
            <a:off x="685800" y="384175"/>
            <a:ext cx="1600200" cy="430213"/>
          </a:xfrm>
        </p:spPr>
        <p:txBody>
          <a:bodyPr/>
          <a:lstStyle>
            <a:lvl1pPr eaLnBrk="1" latinLnBrk="1" hangingPunct="1">
              <a:spcBef>
                <a:spcPct val="20000"/>
              </a:spcBef>
              <a:buFontTx/>
              <a:buChar char="•"/>
              <a:defRPr kumimoji="1" sz="3200" b="0">
                <a:solidFill>
                  <a:srgbClr val="000000"/>
                </a:solidFill>
                <a:ea typeface="굴림" pitchFamily="50" charset="-127"/>
              </a:defRPr>
            </a:lvl1pPr>
          </a:lstStyle>
          <a:p>
            <a:pPr>
              <a:defRPr/>
            </a:pPr>
            <a:r>
              <a:rPr lang="en-US" altLang="ko-KR"/>
              <a:t>Oct. 2010</a:t>
            </a:r>
          </a:p>
          <a:p>
            <a:pPr>
              <a:defRPr/>
            </a:pPr>
            <a:endParaRPr lang="en-US" altLang="ko-KR"/>
          </a:p>
        </p:txBody>
      </p:sp>
    </p:spTree>
    <p:extLst>
      <p:ext uri="{BB962C8B-B14F-4D97-AF65-F5344CB8AC3E}">
        <p14:creationId xmlns:p14="http://schemas.microsoft.com/office/powerpoint/2010/main" val="6779319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xfrm>
            <a:off x="5486400" y="6475413"/>
            <a:ext cx="3124200" cy="184150"/>
          </a:xfrm>
          <a:prstGeom prst="rect">
            <a:avLst/>
          </a:prstGeom>
        </p:spPr>
        <p:txBody>
          <a:bodyPr/>
          <a:lstStyle>
            <a:lvl1pPr>
              <a:defRPr/>
            </a:lvl1pPr>
          </a:lstStyle>
          <a:p>
            <a:pPr>
              <a:defRPr/>
            </a:pPr>
            <a:r>
              <a:rPr lang="en-US"/>
              <a:t>Yeong Min Jang, Kookmin University</a:t>
            </a:r>
          </a:p>
        </p:txBody>
      </p:sp>
      <p:sp>
        <p:nvSpPr>
          <p:cNvPr id="5" name="Rectangle 6"/>
          <p:cNvSpPr>
            <a:spLocks noGrp="1" noChangeArrowheads="1"/>
          </p:cNvSpPr>
          <p:nvPr>
            <p:ph type="sldNum" sz="quarter" idx="11"/>
          </p:nvPr>
        </p:nvSpPr>
        <p:spPr/>
        <p:txBody>
          <a:bodyPr/>
          <a:lstStyle>
            <a:lvl1pPr>
              <a:defRPr/>
            </a:lvl1pPr>
          </a:lstStyle>
          <a:p>
            <a:pPr>
              <a:defRPr/>
            </a:pPr>
            <a:r>
              <a:rPr lang="en-US" altLang="ko-KR"/>
              <a:t>Slide </a:t>
            </a:r>
            <a:fld id="{0D2F43B7-C149-40BA-A901-59A8331A621F}" type="slidenum">
              <a:rPr lang="en-US" altLang="ko-KR"/>
              <a:pPr>
                <a:defRPr/>
              </a:pPr>
              <a:t>‹#›</a:t>
            </a:fld>
            <a:endParaRPr lang="en-US" altLang="ko-KR"/>
          </a:p>
        </p:txBody>
      </p:sp>
      <p:sp>
        <p:nvSpPr>
          <p:cNvPr id="6" name="Rectangle 4"/>
          <p:cNvSpPr>
            <a:spLocks noGrp="1" noChangeArrowheads="1"/>
          </p:cNvSpPr>
          <p:nvPr>
            <p:ph type="dt" sz="half" idx="12"/>
          </p:nvPr>
        </p:nvSpPr>
        <p:spPr>
          <a:xfrm>
            <a:off x="685800" y="384175"/>
            <a:ext cx="1600200" cy="430213"/>
          </a:xfrm>
        </p:spPr>
        <p:txBody>
          <a:bodyPr/>
          <a:lstStyle>
            <a:lvl1pPr eaLnBrk="1" latinLnBrk="1" hangingPunct="1">
              <a:spcBef>
                <a:spcPct val="20000"/>
              </a:spcBef>
              <a:buFontTx/>
              <a:buChar char="•"/>
              <a:defRPr kumimoji="1" sz="3200" b="0">
                <a:solidFill>
                  <a:srgbClr val="000000"/>
                </a:solidFill>
                <a:ea typeface="굴림" pitchFamily="50" charset="-127"/>
              </a:defRPr>
            </a:lvl1pPr>
          </a:lstStyle>
          <a:p>
            <a:pPr>
              <a:defRPr/>
            </a:pPr>
            <a:r>
              <a:rPr lang="en-US" altLang="ko-KR"/>
              <a:t>Oct. 2010</a:t>
            </a:r>
          </a:p>
          <a:p>
            <a:pPr>
              <a:defRPr/>
            </a:pPr>
            <a:endParaRPr lang="en-US" altLang="ko-KR"/>
          </a:p>
        </p:txBody>
      </p:sp>
    </p:spTree>
    <p:extLst>
      <p:ext uri="{BB962C8B-B14F-4D97-AF65-F5344CB8AC3E}">
        <p14:creationId xmlns:p14="http://schemas.microsoft.com/office/powerpoint/2010/main" val="9170083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xfrm>
            <a:off x="5486400" y="6475413"/>
            <a:ext cx="3124200" cy="184150"/>
          </a:xfrm>
          <a:prstGeom prst="rect">
            <a:avLst/>
          </a:prstGeom>
        </p:spPr>
        <p:txBody>
          <a:bodyPr/>
          <a:lstStyle>
            <a:lvl1pPr>
              <a:defRPr/>
            </a:lvl1pPr>
          </a:lstStyle>
          <a:p>
            <a:pPr>
              <a:defRPr/>
            </a:pPr>
            <a:r>
              <a:rPr lang="en-US"/>
              <a:t>Yeong Min Jang, Kookmin University</a:t>
            </a:r>
          </a:p>
        </p:txBody>
      </p:sp>
      <p:sp>
        <p:nvSpPr>
          <p:cNvPr id="6" name="Rectangle 6"/>
          <p:cNvSpPr>
            <a:spLocks noGrp="1" noChangeArrowheads="1"/>
          </p:cNvSpPr>
          <p:nvPr>
            <p:ph type="sldNum" sz="quarter" idx="11"/>
          </p:nvPr>
        </p:nvSpPr>
        <p:spPr/>
        <p:txBody>
          <a:bodyPr/>
          <a:lstStyle>
            <a:lvl1pPr>
              <a:defRPr/>
            </a:lvl1pPr>
          </a:lstStyle>
          <a:p>
            <a:pPr>
              <a:defRPr/>
            </a:pPr>
            <a:r>
              <a:rPr lang="en-US" altLang="ko-KR"/>
              <a:t>Slide </a:t>
            </a:r>
            <a:fld id="{1249E94A-0296-48DB-B95E-8742686D8868}" type="slidenum">
              <a:rPr lang="en-US" altLang="ko-KR"/>
              <a:pPr>
                <a:defRPr/>
              </a:pPr>
              <a:t>‹#›</a:t>
            </a:fld>
            <a:endParaRPr lang="en-US" altLang="ko-KR"/>
          </a:p>
        </p:txBody>
      </p:sp>
      <p:sp>
        <p:nvSpPr>
          <p:cNvPr id="7" name="Rectangle 4"/>
          <p:cNvSpPr>
            <a:spLocks noGrp="1" noChangeArrowheads="1"/>
          </p:cNvSpPr>
          <p:nvPr>
            <p:ph type="dt" sz="half" idx="12"/>
          </p:nvPr>
        </p:nvSpPr>
        <p:spPr>
          <a:xfrm>
            <a:off x="685800" y="384175"/>
            <a:ext cx="1600200" cy="430213"/>
          </a:xfrm>
        </p:spPr>
        <p:txBody>
          <a:bodyPr/>
          <a:lstStyle>
            <a:lvl1pPr eaLnBrk="1" latinLnBrk="1" hangingPunct="1">
              <a:spcBef>
                <a:spcPct val="20000"/>
              </a:spcBef>
              <a:buFontTx/>
              <a:buChar char="•"/>
              <a:defRPr kumimoji="1" sz="3200" b="0">
                <a:solidFill>
                  <a:srgbClr val="000000"/>
                </a:solidFill>
                <a:ea typeface="굴림" pitchFamily="50" charset="-127"/>
              </a:defRPr>
            </a:lvl1pPr>
          </a:lstStyle>
          <a:p>
            <a:pPr>
              <a:defRPr/>
            </a:pPr>
            <a:r>
              <a:rPr lang="en-US" altLang="ko-KR"/>
              <a:t>Oct. 2010</a:t>
            </a:r>
          </a:p>
          <a:p>
            <a:pPr>
              <a:defRPr/>
            </a:pPr>
            <a:endParaRPr lang="en-US" altLang="ko-KR"/>
          </a:p>
        </p:txBody>
      </p:sp>
    </p:spTree>
    <p:extLst>
      <p:ext uri="{BB962C8B-B14F-4D97-AF65-F5344CB8AC3E}">
        <p14:creationId xmlns:p14="http://schemas.microsoft.com/office/powerpoint/2010/main" val="15450669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xfrm>
            <a:off x="5486400" y="6475413"/>
            <a:ext cx="3124200" cy="184150"/>
          </a:xfrm>
          <a:prstGeom prst="rect">
            <a:avLst/>
          </a:prstGeom>
        </p:spPr>
        <p:txBody>
          <a:bodyPr/>
          <a:lstStyle>
            <a:lvl1pPr>
              <a:defRPr/>
            </a:lvl1pPr>
          </a:lstStyle>
          <a:p>
            <a:pPr>
              <a:defRPr/>
            </a:pPr>
            <a:r>
              <a:rPr lang="en-US"/>
              <a:t>Yeong Min Jang, Kookmin University</a:t>
            </a:r>
          </a:p>
        </p:txBody>
      </p:sp>
      <p:sp>
        <p:nvSpPr>
          <p:cNvPr id="8" name="Rectangle 6"/>
          <p:cNvSpPr>
            <a:spLocks noGrp="1" noChangeArrowheads="1"/>
          </p:cNvSpPr>
          <p:nvPr>
            <p:ph type="sldNum" sz="quarter" idx="11"/>
          </p:nvPr>
        </p:nvSpPr>
        <p:spPr/>
        <p:txBody>
          <a:bodyPr/>
          <a:lstStyle>
            <a:lvl1pPr>
              <a:defRPr/>
            </a:lvl1pPr>
          </a:lstStyle>
          <a:p>
            <a:pPr>
              <a:defRPr/>
            </a:pPr>
            <a:r>
              <a:rPr lang="en-US" altLang="ko-KR"/>
              <a:t>Slide </a:t>
            </a:r>
            <a:fld id="{4F410145-15D0-4A73-9A47-53589C38F805}" type="slidenum">
              <a:rPr lang="en-US" altLang="ko-KR"/>
              <a:pPr>
                <a:defRPr/>
              </a:pPr>
              <a:t>‹#›</a:t>
            </a:fld>
            <a:endParaRPr lang="en-US" altLang="ko-KR"/>
          </a:p>
        </p:txBody>
      </p:sp>
      <p:sp>
        <p:nvSpPr>
          <p:cNvPr id="9" name="Rectangle 4"/>
          <p:cNvSpPr>
            <a:spLocks noGrp="1" noChangeArrowheads="1"/>
          </p:cNvSpPr>
          <p:nvPr>
            <p:ph type="dt" sz="half" idx="12"/>
          </p:nvPr>
        </p:nvSpPr>
        <p:spPr>
          <a:xfrm>
            <a:off x="685800" y="384175"/>
            <a:ext cx="1600200" cy="430213"/>
          </a:xfrm>
        </p:spPr>
        <p:txBody>
          <a:bodyPr/>
          <a:lstStyle>
            <a:lvl1pPr eaLnBrk="1" latinLnBrk="1" hangingPunct="1">
              <a:spcBef>
                <a:spcPct val="20000"/>
              </a:spcBef>
              <a:buFontTx/>
              <a:buChar char="•"/>
              <a:defRPr kumimoji="1" sz="3200" b="0">
                <a:solidFill>
                  <a:srgbClr val="000000"/>
                </a:solidFill>
                <a:ea typeface="굴림" pitchFamily="50" charset="-127"/>
              </a:defRPr>
            </a:lvl1pPr>
          </a:lstStyle>
          <a:p>
            <a:pPr>
              <a:defRPr/>
            </a:pPr>
            <a:r>
              <a:rPr lang="en-US" altLang="ko-KR"/>
              <a:t>Oct. 2010</a:t>
            </a:r>
          </a:p>
          <a:p>
            <a:pPr>
              <a:defRPr/>
            </a:pPr>
            <a:endParaRPr lang="en-US" altLang="ko-KR"/>
          </a:p>
        </p:txBody>
      </p:sp>
    </p:spTree>
    <p:extLst>
      <p:ext uri="{BB962C8B-B14F-4D97-AF65-F5344CB8AC3E}">
        <p14:creationId xmlns:p14="http://schemas.microsoft.com/office/powerpoint/2010/main" val="62764401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Rectangle 5"/>
          <p:cNvSpPr>
            <a:spLocks noGrp="1" noChangeArrowheads="1"/>
          </p:cNvSpPr>
          <p:nvPr>
            <p:ph type="ftr" sz="quarter" idx="10"/>
          </p:nvPr>
        </p:nvSpPr>
        <p:spPr>
          <a:xfrm>
            <a:off x="5486400" y="6475413"/>
            <a:ext cx="3124200" cy="184150"/>
          </a:xfrm>
          <a:prstGeom prst="rect">
            <a:avLst/>
          </a:prstGeom>
        </p:spPr>
        <p:txBody>
          <a:bodyPr/>
          <a:lstStyle>
            <a:lvl1pPr>
              <a:defRPr/>
            </a:lvl1pPr>
          </a:lstStyle>
          <a:p>
            <a:pPr>
              <a:defRPr/>
            </a:pPr>
            <a:r>
              <a:rPr lang="en-US"/>
              <a:t>Yeong Min Jang, Kookmin University</a:t>
            </a:r>
          </a:p>
        </p:txBody>
      </p:sp>
      <p:sp>
        <p:nvSpPr>
          <p:cNvPr id="4" name="Rectangle 6"/>
          <p:cNvSpPr>
            <a:spLocks noGrp="1" noChangeArrowheads="1"/>
          </p:cNvSpPr>
          <p:nvPr>
            <p:ph type="sldNum" sz="quarter" idx="11"/>
          </p:nvPr>
        </p:nvSpPr>
        <p:spPr/>
        <p:txBody>
          <a:bodyPr/>
          <a:lstStyle>
            <a:lvl1pPr>
              <a:defRPr/>
            </a:lvl1pPr>
          </a:lstStyle>
          <a:p>
            <a:pPr>
              <a:defRPr/>
            </a:pPr>
            <a:r>
              <a:rPr lang="en-US" altLang="ko-KR"/>
              <a:t>Slide </a:t>
            </a:r>
            <a:fld id="{0178F9A4-9DA1-4AD7-9FA3-8D926C3C7EC8}" type="slidenum">
              <a:rPr lang="en-US" altLang="ko-KR"/>
              <a:pPr>
                <a:defRPr/>
              </a:pPr>
              <a:t>‹#›</a:t>
            </a:fld>
            <a:endParaRPr lang="en-US" altLang="ko-KR"/>
          </a:p>
        </p:txBody>
      </p:sp>
      <p:sp>
        <p:nvSpPr>
          <p:cNvPr id="5" name="Rectangle 10"/>
          <p:cNvSpPr>
            <a:spLocks noGrp="1" noChangeArrowheads="1"/>
          </p:cNvSpPr>
          <p:nvPr>
            <p:ph type="dt" sz="half" idx="12"/>
          </p:nvPr>
        </p:nvSpPr>
        <p:spPr>
          <a:xfrm>
            <a:off x="685800" y="384175"/>
            <a:ext cx="1600200" cy="430213"/>
          </a:xfrm>
        </p:spPr>
        <p:txBody>
          <a:bodyPr/>
          <a:lstStyle>
            <a:lvl1pPr eaLnBrk="1" latinLnBrk="1" hangingPunct="1">
              <a:spcBef>
                <a:spcPct val="20000"/>
              </a:spcBef>
              <a:buFontTx/>
              <a:buChar char="•"/>
              <a:defRPr kumimoji="1" sz="3200" b="0">
                <a:solidFill>
                  <a:srgbClr val="000000"/>
                </a:solidFill>
                <a:ea typeface="굴림" pitchFamily="50" charset="-127"/>
              </a:defRPr>
            </a:lvl1pPr>
          </a:lstStyle>
          <a:p>
            <a:pPr>
              <a:defRPr/>
            </a:pPr>
            <a:r>
              <a:rPr lang="en-US" altLang="ko-KR"/>
              <a:t>Oct. 2010</a:t>
            </a:r>
          </a:p>
          <a:p>
            <a:pPr>
              <a:defRPr/>
            </a:pPr>
            <a:endParaRPr lang="en-US" altLang="ko-KR"/>
          </a:p>
        </p:txBody>
      </p:sp>
    </p:spTree>
    <p:extLst>
      <p:ext uri="{BB962C8B-B14F-4D97-AF65-F5344CB8AC3E}">
        <p14:creationId xmlns:p14="http://schemas.microsoft.com/office/powerpoint/2010/main" val="19596844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5486400" y="6475413"/>
            <a:ext cx="3124200" cy="184150"/>
          </a:xfrm>
          <a:prstGeom prst="rect">
            <a:avLst/>
          </a:prstGeom>
        </p:spPr>
        <p:txBody>
          <a:bodyPr/>
          <a:lstStyle>
            <a:lvl1pPr>
              <a:defRPr/>
            </a:lvl1pPr>
          </a:lstStyle>
          <a:p>
            <a:pPr>
              <a:defRPr/>
            </a:pPr>
            <a:r>
              <a:rPr lang="en-US"/>
              <a:t>Yeong Min Jang, Kookmin University</a:t>
            </a:r>
          </a:p>
        </p:txBody>
      </p:sp>
      <p:sp>
        <p:nvSpPr>
          <p:cNvPr id="3" name="Rectangle 6"/>
          <p:cNvSpPr>
            <a:spLocks noGrp="1" noChangeArrowheads="1"/>
          </p:cNvSpPr>
          <p:nvPr>
            <p:ph type="sldNum" sz="quarter" idx="11"/>
          </p:nvPr>
        </p:nvSpPr>
        <p:spPr/>
        <p:txBody>
          <a:bodyPr/>
          <a:lstStyle>
            <a:lvl1pPr>
              <a:defRPr/>
            </a:lvl1pPr>
          </a:lstStyle>
          <a:p>
            <a:pPr>
              <a:defRPr/>
            </a:pPr>
            <a:r>
              <a:rPr lang="en-US" altLang="ko-KR"/>
              <a:t>Slide </a:t>
            </a:r>
            <a:fld id="{282899CC-99AB-40FE-8152-994BE1A20CB0}" type="slidenum">
              <a:rPr lang="en-US" altLang="ko-KR"/>
              <a:pPr>
                <a:defRPr/>
              </a:pPr>
              <a:t>‹#›</a:t>
            </a:fld>
            <a:endParaRPr lang="en-US" altLang="ko-KR"/>
          </a:p>
        </p:txBody>
      </p:sp>
      <p:sp>
        <p:nvSpPr>
          <p:cNvPr id="4" name="Rectangle 4"/>
          <p:cNvSpPr>
            <a:spLocks noGrp="1" noChangeArrowheads="1"/>
          </p:cNvSpPr>
          <p:nvPr>
            <p:ph type="dt" sz="half" idx="12"/>
          </p:nvPr>
        </p:nvSpPr>
        <p:spPr>
          <a:xfrm>
            <a:off x="685800" y="384175"/>
            <a:ext cx="1600200" cy="430213"/>
          </a:xfrm>
        </p:spPr>
        <p:txBody>
          <a:bodyPr/>
          <a:lstStyle>
            <a:lvl1pPr eaLnBrk="1" latinLnBrk="1" hangingPunct="1">
              <a:spcBef>
                <a:spcPct val="20000"/>
              </a:spcBef>
              <a:buFontTx/>
              <a:buChar char="•"/>
              <a:defRPr kumimoji="1" sz="3200" b="0">
                <a:solidFill>
                  <a:srgbClr val="000000"/>
                </a:solidFill>
                <a:ea typeface="굴림" pitchFamily="50" charset="-127"/>
              </a:defRPr>
            </a:lvl1pPr>
          </a:lstStyle>
          <a:p>
            <a:pPr>
              <a:defRPr/>
            </a:pPr>
            <a:r>
              <a:rPr lang="en-US" altLang="ko-KR"/>
              <a:t>Oct. 2010</a:t>
            </a:r>
          </a:p>
          <a:p>
            <a:pPr>
              <a:defRPr/>
            </a:pPr>
            <a:endParaRPr lang="en-US" altLang="ko-KR"/>
          </a:p>
        </p:txBody>
      </p:sp>
    </p:spTree>
    <p:extLst>
      <p:ext uri="{BB962C8B-B14F-4D97-AF65-F5344CB8AC3E}">
        <p14:creationId xmlns:p14="http://schemas.microsoft.com/office/powerpoint/2010/main" val="40738286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4"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5" name="Rectangle 9"/>
          <p:cNvSpPr>
            <a:spLocks noChangeArrowheads="1"/>
          </p:cNvSpPr>
          <p:nvPr/>
        </p:nvSpPr>
        <p:spPr bwMode="auto">
          <a:xfrm>
            <a:off x="685800" y="6475413"/>
            <a:ext cx="711200" cy="182562"/>
          </a:xfrm>
          <a:prstGeom prst="rect">
            <a:avLst/>
          </a:prstGeom>
          <a:noFill/>
          <a:ln>
            <a:noFill/>
          </a:ln>
          <a:extLst/>
        </p:spPr>
        <p:txBody>
          <a:bodyPr lIns="0" tIns="0" rIns="0" bIns="0">
            <a:spAutoFit/>
          </a:bodyPr>
          <a:lstStyle>
            <a:lvl1pPr eaLnBrk="0" hangingPunct="0">
              <a:defRPr kumimoji="1" sz="1200">
                <a:solidFill>
                  <a:schemeClr val="tx1"/>
                </a:solidFill>
                <a:latin typeface="Times New Roman" pitchFamily="18" charset="0"/>
                <a:ea typeface="굴림" charset="-127"/>
              </a:defRPr>
            </a:lvl1pPr>
            <a:lvl2pPr marL="742950" indent="-285750" eaLnBrk="0" hangingPunct="0">
              <a:defRPr kumimoji="1" sz="1200">
                <a:solidFill>
                  <a:schemeClr val="tx1"/>
                </a:solidFill>
                <a:latin typeface="Times New Roman" pitchFamily="18" charset="0"/>
                <a:ea typeface="굴림" charset="-127"/>
              </a:defRPr>
            </a:lvl2pPr>
            <a:lvl3pPr marL="1143000" indent="-228600" eaLnBrk="0" hangingPunct="0">
              <a:defRPr kumimoji="1" sz="1200">
                <a:solidFill>
                  <a:schemeClr val="tx1"/>
                </a:solidFill>
                <a:latin typeface="Times New Roman" pitchFamily="18" charset="0"/>
                <a:ea typeface="굴림" charset="-127"/>
              </a:defRPr>
            </a:lvl3pPr>
            <a:lvl4pPr marL="1600200" indent="-228600" eaLnBrk="0" hangingPunct="0">
              <a:defRPr kumimoji="1" sz="1200">
                <a:solidFill>
                  <a:schemeClr val="tx1"/>
                </a:solidFill>
                <a:latin typeface="Times New Roman" pitchFamily="18" charset="0"/>
                <a:ea typeface="굴림" charset="-127"/>
              </a:defRPr>
            </a:lvl4pPr>
            <a:lvl5pPr marL="2057400" indent="-228600" eaLnBrk="0" hangingPunct="0">
              <a:defRPr kumimoji="1" sz="1200">
                <a:solidFill>
                  <a:schemeClr val="tx1"/>
                </a:solidFill>
                <a:latin typeface="Times New Roman" pitchFamily="18" charset="0"/>
                <a:ea typeface="굴림"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charset="-127"/>
              </a:defRPr>
            </a:lvl9pPr>
          </a:lstStyle>
          <a:p>
            <a:pPr>
              <a:defRPr/>
            </a:pPr>
            <a:r>
              <a:rPr kumimoji="0" lang="en-US" altLang="ko-KR" smtClean="0"/>
              <a:t>Submission</a:t>
            </a:r>
          </a:p>
        </p:txBody>
      </p:sp>
      <p:sp>
        <p:nvSpPr>
          <p:cNvPr id="6"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1"/>
          <p:cNvSpPr>
            <a:spLocks noGrp="1" noChangeArrowheads="1"/>
          </p:cNvSpPr>
          <p:nvPr>
            <p:ph type="sldNum" sz="quarter" idx="10"/>
          </p:nvPr>
        </p:nvSpPr>
        <p:spPr/>
        <p:txBody>
          <a:bodyPr/>
          <a:lstStyle>
            <a:lvl1pPr>
              <a:defRPr/>
            </a:lvl1pPr>
          </a:lstStyle>
          <a:p>
            <a:pPr>
              <a:defRPr/>
            </a:pPr>
            <a:r>
              <a:rPr lang="en-US" altLang="ko-KR"/>
              <a:t>Slide </a:t>
            </a:r>
            <a:fld id="{6A291C96-0EA9-4DB6-B892-5D08F8725CFA}" type="slidenum">
              <a:rPr lang="en-US" altLang="ko-KR"/>
              <a:pPr>
                <a:defRPr/>
              </a:pPr>
              <a:t>‹#›</a:t>
            </a:fld>
            <a:endParaRPr lang="en-US" altLang="ko-KR"/>
          </a:p>
        </p:txBody>
      </p:sp>
      <p:sp>
        <p:nvSpPr>
          <p:cNvPr id="8" name="Rectangle 4"/>
          <p:cNvSpPr>
            <a:spLocks noGrp="1" noChangeArrowheads="1"/>
          </p:cNvSpPr>
          <p:nvPr>
            <p:ph type="dt" sz="half" idx="11"/>
          </p:nvPr>
        </p:nvSpPr>
        <p:spPr>
          <a:xfrm>
            <a:off x="685800" y="384175"/>
            <a:ext cx="1600200" cy="430213"/>
          </a:xfrm>
        </p:spPr>
        <p:txBody>
          <a:bodyPr/>
          <a:lstStyle>
            <a:lvl1pPr eaLnBrk="1" latinLnBrk="1" hangingPunct="1">
              <a:spcBef>
                <a:spcPct val="20000"/>
              </a:spcBef>
              <a:buFontTx/>
              <a:buChar char="•"/>
              <a:defRPr kumimoji="1" sz="3200" b="0">
                <a:ea typeface="굴림" pitchFamily="50" charset="-127"/>
              </a:defRPr>
            </a:lvl1pPr>
          </a:lstStyle>
          <a:p>
            <a:pPr>
              <a:defRPr/>
            </a:pPr>
            <a:endParaRPr lang="en-US" altLang="ko-KR"/>
          </a:p>
        </p:txBody>
      </p:sp>
      <p:sp>
        <p:nvSpPr>
          <p:cNvPr id="9" name="Rectangle 5"/>
          <p:cNvSpPr>
            <a:spLocks noGrp="1" noChangeArrowheads="1"/>
          </p:cNvSpPr>
          <p:nvPr>
            <p:ph type="ftr" sz="quarter" idx="12"/>
          </p:nvPr>
        </p:nvSpPr>
        <p:spPr/>
        <p:txBody>
          <a:bodyPr/>
          <a:lstStyle>
            <a:lvl1pPr algn="r" eaLnBrk="0" latinLnBrk="0" hangingPunct="0">
              <a:defRPr kumimoji="0">
                <a:ea typeface="굴림" charset="-127"/>
              </a:defRPr>
            </a:lvl1pPr>
          </a:lstStyle>
          <a:p>
            <a:pPr>
              <a:defRPr/>
            </a:pPr>
            <a:r>
              <a:rPr lang="en-US" altLang="ko-KR"/>
              <a:t>Jaesang Cha, Seoul National Univ. of Science&amp;Tech</a:t>
            </a:r>
          </a:p>
        </p:txBody>
      </p:sp>
    </p:spTree>
    <p:extLst>
      <p:ext uri="{BB962C8B-B14F-4D97-AF65-F5344CB8AC3E}">
        <p14:creationId xmlns:p14="http://schemas.microsoft.com/office/powerpoint/2010/main" val="129749301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xfrm>
            <a:off x="5486400" y="6475413"/>
            <a:ext cx="3124200" cy="184150"/>
          </a:xfrm>
          <a:prstGeom prst="rect">
            <a:avLst/>
          </a:prstGeom>
        </p:spPr>
        <p:txBody>
          <a:bodyPr/>
          <a:lstStyle>
            <a:lvl1pPr>
              <a:defRPr/>
            </a:lvl1pPr>
          </a:lstStyle>
          <a:p>
            <a:pPr>
              <a:defRPr/>
            </a:pPr>
            <a:r>
              <a:rPr lang="en-US"/>
              <a:t>Yeong Min Jang, Kookmin University</a:t>
            </a:r>
          </a:p>
        </p:txBody>
      </p:sp>
      <p:sp>
        <p:nvSpPr>
          <p:cNvPr id="6" name="Rectangle 6"/>
          <p:cNvSpPr>
            <a:spLocks noGrp="1" noChangeArrowheads="1"/>
          </p:cNvSpPr>
          <p:nvPr>
            <p:ph type="sldNum" sz="quarter" idx="11"/>
          </p:nvPr>
        </p:nvSpPr>
        <p:spPr/>
        <p:txBody>
          <a:bodyPr/>
          <a:lstStyle>
            <a:lvl1pPr>
              <a:defRPr/>
            </a:lvl1pPr>
          </a:lstStyle>
          <a:p>
            <a:pPr>
              <a:defRPr/>
            </a:pPr>
            <a:r>
              <a:rPr lang="en-US" altLang="ko-KR"/>
              <a:t>Slide </a:t>
            </a:r>
            <a:fld id="{91593A8A-2AF1-4C46-BE19-B4E56E0401FE}" type="slidenum">
              <a:rPr lang="en-US" altLang="ko-KR"/>
              <a:pPr>
                <a:defRPr/>
              </a:pPr>
              <a:t>‹#›</a:t>
            </a:fld>
            <a:endParaRPr lang="en-US" altLang="ko-KR"/>
          </a:p>
        </p:txBody>
      </p:sp>
      <p:sp>
        <p:nvSpPr>
          <p:cNvPr id="7" name="Rectangle 4"/>
          <p:cNvSpPr>
            <a:spLocks noGrp="1" noChangeArrowheads="1"/>
          </p:cNvSpPr>
          <p:nvPr>
            <p:ph type="dt" sz="half" idx="12"/>
          </p:nvPr>
        </p:nvSpPr>
        <p:spPr>
          <a:xfrm>
            <a:off x="685800" y="384175"/>
            <a:ext cx="1600200" cy="430213"/>
          </a:xfrm>
        </p:spPr>
        <p:txBody>
          <a:bodyPr/>
          <a:lstStyle>
            <a:lvl1pPr eaLnBrk="1" latinLnBrk="1" hangingPunct="1">
              <a:spcBef>
                <a:spcPct val="20000"/>
              </a:spcBef>
              <a:buFontTx/>
              <a:buChar char="•"/>
              <a:defRPr kumimoji="1" sz="3200" b="0">
                <a:solidFill>
                  <a:srgbClr val="000000"/>
                </a:solidFill>
                <a:ea typeface="굴림" pitchFamily="50" charset="-127"/>
              </a:defRPr>
            </a:lvl1pPr>
          </a:lstStyle>
          <a:p>
            <a:pPr>
              <a:defRPr/>
            </a:pPr>
            <a:r>
              <a:rPr lang="en-US" altLang="ko-KR"/>
              <a:t>Oct. 2010</a:t>
            </a:r>
          </a:p>
          <a:p>
            <a:pPr>
              <a:defRPr/>
            </a:pPr>
            <a:endParaRPr lang="en-US" altLang="ko-KR"/>
          </a:p>
        </p:txBody>
      </p:sp>
    </p:spTree>
    <p:extLst>
      <p:ext uri="{BB962C8B-B14F-4D97-AF65-F5344CB8AC3E}">
        <p14:creationId xmlns:p14="http://schemas.microsoft.com/office/powerpoint/2010/main" val="281427944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xfrm>
            <a:off x="5486400" y="6475413"/>
            <a:ext cx="3124200" cy="184150"/>
          </a:xfrm>
          <a:prstGeom prst="rect">
            <a:avLst/>
          </a:prstGeom>
        </p:spPr>
        <p:txBody>
          <a:bodyPr/>
          <a:lstStyle>
            <a:lvl1pPr>
              <a:defRPr/>
            </a:lvl1pPr>
          </a:lstStyle>
          <a:p>
            <a:pPr>
              <a:defRPr/>
            </a:pPr>
            <a:r>
              <a:rPr lang="en-US"/>
              <a:t>Yeong Min Jang, Kookmin University</a:t>
            </a:r>
          </a:p>
        </p:txBody>
      </p:sp>
      <p:sp>
        <p:nvSpPr>
          <p:cNvPr id="6" name="Rectangle 6"/>
          <p:cNvSpPr>
            <a:spLocks noGrp="1" noChangeArrowheads="1"/>
          </p:cNvSpPr>
          <p:nvPr>
            <p:ph type="sldNum" sz="quarter" idx="11"/>
          </p:nvPr>
        </p:nvSpPr>
        <p:spPr/>
        <p:txBody>
          <a:bodyPr/>
          <a:lstStyle>
            <a:lvl1pPr>
              <a:defRPr/>
            </a:lvl1pPr>
          </a:lstStyle>
          <a:p>
            <a:pPr>
              <a:defRPr/>
            </a:pPr>
            <a:r>
              <a:rPr lang="en-US" altLang="ko-KR"/>
              <a:t>Slide </a:t>
            </a:r>
            <a:fld id="{692F874F-2A53-4371-B1ED-6B781C0D62EA}" type="slidenum">
              <a:rPr lang="en-US" altLang="ko-KR"/>
              <a:pPr>
                <a:defRPr/>
              </a:pPr>
              <a:t>‹#›</a:t>
            </a:fld>
            <a:endParaRPr lang="en-US" altLang="ko-KR"/>
          </a:p>
        </p:txBody>
      </p:sp>
      <p:sp>
        <p:nvSpPr>
          <p:cNvPr id="7" name="Rectangle 4"/>
          <p:cNvSpPr>
            <a:spLocks noGrp="1" noChangeArrowheads="1"/>
          </p:cNvSpPr>
          <p:nvPr>
            <p:ph type="dt" sz="half" idx="12"/>
          </p:nvPr>
        </p:nvSpPr>
        <p:spPr>
          <a:xfrm>
            <a:off x="685800" y="384175"/>
            <a:ext cx="1600200" cy="430213"/>
          </a:xfrm>
        </p:spPr>
        <p:txBody>
          <a:bodyPr/>
          <a:lstStyle>
            <a:lvl1pPr eaLnBrk="1" latinLnBrk="1" hangingPunct="1">
              <a:spcBef>
                <a:spcPct val="20000"/>
              </a:spcBef>
              <a:buFontTx/>
              <a:buChar char="•"/>
              <a:defRPr kumimoji="1" sz="3200" b="0">
                <a:solidFill>
                  <a:srgbClr val="000000"/>
                </a:solidFill>
                <a:ea typeface="굴림" pitchFamily="50" charset="-127"/>
              </a:defRPr>
            </a:lvl1pPr>
          </a:lstStyle>
          <a:p>
            <a:pPr>
              <a:defRPr/>
            </a:pPr>
            <a:r>
              <a:rPr lang="en-US" altLang="ko-KR"/>
              <a:t>Oct. 2010</a:t>
            </a:r>
          </a:p>
          <a:p>
            <a:pPr>
              <a:defRPr/>
            </a:pPr>
            <a:endParaRPr lang="en-US" altLang="ko-KR"/>
          </a:p>
        </p:txBody>
      </p:sp>
    </p:spTree>
    <p:extLst>
      <p:ext uri="{BB962C8B-B14F-4D97-AF65-F5344CB8AC3E}">
        <p14:creationId xmlns:p14="http://schemas.microsoft.com/office/powerpoint/2010/main" val="287660391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5486400" y="6475413"/>
            <a:ext cx="3124200" cy="184150"/>
          </a:xfrm>
          <a:prstGeom prst="rect">
            <a:avLst/>
          </a:prstGeom>
        </p:spPr>
        <p:txBody>
          <a:bodyPr/>
          <a:lstStyle>
            <a:lvl1pPr>
              <a:defRPr/>
            </a:lvl1pPr>
          </a:lstStyle>
          <a:p>
            <a:pPr>
              <a:defRPr/>
            </a:pPr>
            <a:r>
              <a:rPr lang="en-US"/>
              <a:t>Yeong Min Jang, Kookmin University</a:t>
            </a:r>
          </a:p>
        </p:txBody>
      </p:sp>
      <p:sp>
        <p:nvSpPr>
          <p:cNvPr id="5" name="Rectangle 6"/>
          <p:cNvSpPr>
            <a:spLocks noGrp="1" noChangeArrowheads="1"/>
          </p:cNvSpPr>
          <p:nvPr>
            <p:ph type="sldNum" sz="quarter" idx="11"/>
          </p:nvPr>
        </p:nvSpPr>
        <p:spPr/>
        <p:txBody>
          <a:bodyPr/>
          <a:lstStyle>
            <a:lvl1pPr>
              <a:defRPr/>
            </a:lvl1pPr>
          </a:lstStyle>
          <a:p>
            <a:pPr>
              <a:defRPr/>
            </a:pPr>
            <a:r>
              <a:rPr lang="en-US" altLang="ko-KR"/>
              <a:t>Slide </a:t>
            </a:r>
            <a:fld id="{45CD5E4E-0A7A-4C3F-B95C-DEDEF7BCADF5}" type="slidenum">
              <a:rPr lang="en-US" altLang="ko-KR"/>
              <a:pPr>
                <a:defRPr/>
              </a:pPr>
              <a:t>‹#›</a:t>
            </a:fld>
            <a:endParaRPr lang="en-US" altLang="ko-KR"/>
          </a:p>
        </p:txBody>
      </p:sp>
      <p:sp>
        <p:nvSpPr>
          <p:cNvPr id="6" name="Rectangle 4"/>
          <p:cNvSpPr>
            <a:spLocks noGrp="1" noChangeArrowheads="1"/>
          </p:cNvSpPr>
          <p:nvPr>
            <p:ph type="dt" sz="half" idx="12"/>
          </p:nvPr>
        </p:nvSpPr>
        <p:spPr>
          <a:xfrm>
            <a:off x="685800" y="384175"/>
            <a:ext cx="1600200" cy="430213"/>
          </a:xfrm>
        </p:spPr>
        <p:txBody>
          <a:bodyPr/>
          <a:lstStyle>
            <a:lvl1pPr eaLnBrk="1" latinLnBrk="1" hangingPunct="1">
              <a:spcBef>
                <a:spcPct val="20000"/>
              </a:spcBef>
              <a:buFontTx/>
              <a:buChar char="•"/>
              <a:defRPr kumimoji="1" sz="3200" b="0">
                <a:solidFill>
                  <a:srgbClr val="000000"/>
                </a:solidFill>
                <a:ea typeface="굴림" pitchFamily="50" charset="-127"/>
              </a:defRPr>
            </a:lvl1pPr>
          </a:lstStyle>
          <a:p>
            <a:pPr>
              <a:defRPr/>
            </a:pPr>
            <a:r>
              <a:rPr lang="en-US" altLang="ko-KR"/>
              <a:t>Oct. 2010</a:t>
            </a:r>
          </a:p>
          <a:p>
            <a:pPr>
              <a:defRPr/>
            </a:pPr>
            <a:endParaRPr lang="en-US" altLang="ko-KR"/>
          </a:p>
        </p:txBody>
      </p:sp>
    </p:spTree>
    <p:extLst>
      <p:ext uri="{BB962C8B-B14F-4D97-AF65-F5344CB8AC3E}">
        <p14:creationId xmlns:p14="http://schemas.microsoft.com/office/powerpoint/2010/main" val="201163213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5486400" y="6475413"/>
            <a:ext cx="3124200" cy="184150"/>
          </a:xfrm>
          <a:prstGeom prst="rect">
            <a:avLst/>
          </a:prstGeom>
        </p:spPr>
        <p:txBody>
          <a:bodyPr/>
          <a:lstStyle>
            <a:lvl1pPr>
              <a:defRPr/>
            </a:lvl1pPr>
          </a:lstStyle>
          <a:p>
            <a:pPr>
              <a:defRPr/>
            </a:pPr>
            <a:r>
              <a:rPr lang="en-US"/>
              <a:t>Yeong Min Jang, Kookmin University</a:t>
            </a:r>
          </a:p>
        </p:txBody>
      </p:sp>
      <p:sp>
        <p:nvSpPr>
          <p:cNvPr id="5" name="Rectangle 6"/>
          <p:cNvSpPr>
            <a:spLocks noGrp="1" noChangeArrowheads="1"/>
          </p:cNvSpPr>
          <p:nvPr>
            <p:ph type="sldNum" sz="quarter" idx="11"/>
          </p:nvPr>
        </p:nvSpPr>
        <p:spPr/>
        <p:txBody>
          <a:bodyPr/>
          <a:lstStyle>
            <a:lvl1pPr>
              <a:defRPr/>
            </a:lvl1pPr>
          </a:lstStyle>
          <a:p>
            <a:pPr>
              <a:defRPr/>
            </a:pPr>
            <a:r>
              <a:rPr lang="en-US" altLang="ko-KR"/>
              <a:t>Slide </a:t>
            </a:r>
            <a:fld id="{2DAB0052-B371-479A-92DF-97A8C1BB7151}" type="slidenum">
              <a:rPr lang="en-US" altLang="ko-KR"/>
              <a:pPr>
                <a:defRPr/>
              </a:pPr>
              <a:t>‹#›</a:t>
            </a:fld>
            <a:endParaRPr lang="en-US" altLang="ko-KR"/>
          </a:p>
        </p:txBody>
      </p:sp>
      <p:sp>
        <p:nvSpPr>
          <p:cNvPr id="6" name="Rectangle 4"/>
          <p:cNvSpPr>
            <a:spLocks noGrp="1" noChangeArrowheads="1"/>
          </p:cNvSpPr>
          <p:nvPr>
            <p:ph type="dt" sz="half" idx="12"/>
          </p:nvPr>
        </p:nvSpPr>
        <p:spPr>
          <a:xfrm>
            <a:off x="685800" y="384175"/>
            <a:ext cx="1600200" cy="430213"/>
          </a:xfrm>
        </p:spPr>
        <p:txBody>
          <a:bodyPr/>
          <a:lstStyle>
            <a:lvl1pPr eaLnBrk="1" latinLnBrk="1" hangingPunct="1">
              <a:spcBef>
                <a:spcPct val="20000"/>
              </a:spcBef>
              <a:buFontTx/>
              <a:buChar char="•"/>
              <a:defRPr kumimoji="1" sz="3200" b="0">
                <a:solidFill>
                  <a:srgbClr val="000000"/>
                </a:solidFill>
                <a:ea typeface="굴림" pitchFamily="50" charset="-127"/>
              </a:defRPr>
            </a:lvl1pPr>
          </a:lstStyle>
          <a:p>
            <a:pPr>
              <a:defRPr/>
            </a:pPr>
            <a:r>
              <a:rPr lang="en-US" altLang="ko-KR"/>
              <a:t>Oct. 2010</a:t>
            </a:r>
          </a:p>
          <a:p>
            <a:pPr>
              <a:defRPr/>
            </a:pPr>
            <a:endParaRPr lang="en-US" altLang="ko-KR"/>
          </a:p>
        </p:txBody>
      </p:sp>
    </p:spTree>
    <p:extLst>
      <p:ext uri="{BB962C8B-B14F-4D97-AF65-F5344CB8AC3E}">
        <p14:creationId xmlns:p14="http://schemas.microsoft.com/office/powerpoint/2010/main" val="351349542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981200"/>
            <a:ext cx="7772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5486400" y="6475413"/>
            <a:ext cx="3124200" cy="184150"/>
          </a:xfrm>
          <a:prstGeom prst="rect">
            <a:avLst/>
          </a:prstGeom>
        </p:spPr>
        <p:txBody>
          <a:bodyPr/>
          <a:lstStyle>
            <a:lvl1pPr>
              <a:defRPr/>
            </a:lvl1pPr>
          </a:lstStyle>
          <a:p>
            <a:pPr>
              <a:defRPr/>
            </a:pPr>
            <a:r>
              <a:rPr lang="en-US"/>
              <a:t>Yeong Min Jang, Kookmin University</a:t>
            </a:r>
          </a:p>
        </p:txBody>
      </p:sp>
      <p:sp>
        <p:nvSpPr>
          <p:cNvPr id="5" name="Rectangle 6"/>
          <p:cNvSpPr>
            <a:spLocks noGrp="1" noChangeArrowheads="1"/>
          </p:cNvSpPr>
          <p:nvPr>
            <p:ph type="sldNum" sz="quarter" idx="11"/>
          </p:nvPr>
        </p:nvSpPr>
        <p:spPr/>
        <p:txBody>
          <a:bodyPr/>
          <a:lstStyle>
            <a:lvl1pPr>
              <a:defRPr/>
            </a:lvl1pPr>
          </a:lstStyle>
          <a:p>
            <a:pPr>
              <a:defRPr/>
            </a:pPr>
            <a:r>
              <a:rPr lang="en-US" altLang="ko-KR"/>
              <a:t>Slide </a:t>
            </a:r>
            <a:fld id="{DA076671-1037-4836-AFB3-57E26FACED62}" type="slidenum">
              <a:rPr lang="en-US" altLang="ko-KR"/>
              <a:pPr>
                <a:defRPr/>
              </a:pPr>
              <a:t>‹#›</a:t>
            </a:fld>
            <a:endParaRPr lang="en-US" altLang="ko-KR"/>
          </a:p>
        </p:txBody>
      </p:sp>
      <p:sp>
        <p:nvSpPr>
          <p:cNvPr id="6" name="Rectangle 4"/>
          <p:cNvSpPr>
            <a:spLocks noGrp="1" noChangeArrowheads="1"/>
          </p:cNvSpPr>
          <p:nvPr>
            <p:ph type="dt" sz="half" idx="12"/>
          </p:nvPr>
        </p:nvSpPr>
        <p:spPr>
          <a:xfrm>
            <a:off x="685800" y="384175"/>
            <a:ext cx="1600200" cy="430213"/>
          </a:xfrm>
        </p:spPr>
        <p:txBody>
          <a:bodyPr/>
          <a:lstStyle>
            <a:lvl1pPr eaLnBrk="1" latinLnBrk="1" hangingPunct="1">
              <a:spcBef>
                <a:spcPct val="20000"/>
              </a:spcBef>
              <a:buFontTx/>
              <a:buChar char="•"/>
              <a:defRPr kumimoji="1" sz="3200" b="0">
                <a:solidFill>
                  <a:srgbClr val="000000"/>
                </a:solidFill>
                <a:ea typeface="굴림" pitchFamily="50" charset="-127"/>
              </a:defRPr>
            </a:lvl1pPr>
          </a:lstStyle>
          <a:p>
            <a:pPr>
              <a:defRPr/>
            </a:pPr>
            <a:r>
              <a:rPr lang="en-US" altLang="ko-KR"/>
              <a:t>Oct. 2010</a:t>
            </a:r>
          </a:p>
          <a:p>
            <a:pPr>
              <a:defRPr/>
            </a:pPr>
            <a:endParaRPr lang="en-US" altLang="ko-KR"/>
          </a:p>
        </p:txBody>
      </p:sp>
    </p:spTree>
    <p:extLst>
      <p:ext uri="{BB962C8B-B14F-4D97-AF65-F5344CB8AC3E}">
        <p14:creationId xmlns:p14="http://schemas.microsoft.com/office/powerpoint/2010/main" val="64407259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5" name="Rectangle 9"/>
          <p:cNvSpPr>
            <a:spLocks noChangeArrowheads="1"/>
          </p:cNvSpPr>
          <p:nvPr/>
        </p:nvSpPr>
        <p:spPr bwMode="auto">
          <a:xfrm>
            <a:off x="685800" y="6475413"/>
            <a:ext cx="711200" cy="182562"/>
          </a:xfrm>
          <a:prstGeom prst="rect">
            <a:avLst/>
          </a:prstGeom>
          <a:noFill/>
          <a:ln>
            <a:noFill/>
          </a:ln>
          <a:extLst/>
        </p:spPr>
        <p:txBody>
          <a:bodyPr lIns="0" tIns="0" rIns="0" bIns="0">
            <a:spAutoFit/>
          </a:bodyPr>
          <a:lstStyle>
            <a:lvl1pPr eaLnBrk="0" hangingPunct="0">
              <a:defRPr kumimoji="1" sz="1200">
                <a:solidFill>
                  <a:schemeClr val="tx1"/>
                </a:solidFill>
                <a:latin typeface="Times New Roman" pitchFamily="18" charset="0"/>
                <a:ea typeface="굴림" charset="-127"/>
              </a:defRPr>
            </a:lvl1pPr>
            <a:lvl2pPr marL="742950" indent="-285750" eaLnBrk="0" hangingPunct="0">
              <a:defRPr kumimoji="1" sz="1200">
                <a:solidFill>
                  <a:schemeClr val="tx1"/>
                </a:solidFill>
                <a:latin typeface="Times New Roman" pitchFamily="18" charset="0"/>
                <a:ea typeface="굴림" charset="-127"/>
              </a:defRPr>
            </a:lvl2pPr>
            <a:lvl3pPr marL="1143000" indent="-228600" eaLnBrk="0" hangingPunct="0">
              <a:defRPr kumimoji="1" sz="1200">
                <a:solidFill>
                  <a:schemeClr val="tx1"/>
                </a:solidFill>
                <a:latin typeface="Times New Roman" pitchFamily="18" charset="0"/>
                <a:ea typeface="굴림" charset="-127"/>
              </a:defRPr>
            </a:lvl3pPr>
            <a:lvl4pPr marL="1600200" indent="-228600" eaLnBrk="0" hangingPunct="0">
              <a:defRPr kumimoji="1" sz="1200">
                <a:solidFill>
                  <a:schemeClr val="tx1"/>
                </a:solidFill>
                <a:latin typeface="Times New Roman" pitchFamily="18" charset="0"/>
                <a:ea typeface="굴림" charset="-127"/>
              </a:defRPr>
            </a:lvl4pPr>
            <a:lvl5pPr marL="2057400" indent="-228600" eaLnBrk="0" hangingPunct="0">
              <a:defRPr kumimoji="1" sz="1200">
                <a:solidFill>
                  <a:schemeClr val="tx1"/>
                </a:solidFill>
                <a:latin typeface="Times New Roman" pitchFamily="18" charset="0"/>
                <a:ea typeface="굴림"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charset="-127"/>
              </a:defRPr>
            </a:lvl9pPr>
          </a:lstStyle>
          <a:p>
            <a:pPr>
              <a:defRPr/>
            </a:pPr>
            <a:r>
              <a:rPr kumimoji="0" lang="en-US" altLang="ko-KR" smtClean="0">
                <a:solidFill>
                  <a:srgbClr val="000000"/>
                </a:solidFill>
              </a:rPr>
              <a:t>Submission</a:t>
            </a:r>
          </a:p>
        </p:txBody>
      </p:sp>
      <p:sp>
        <p:nvSpPr>
          <p:cNvPr id="6"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7" name="Rectangle 12"/>
          <p:cNvSpPr>
            <a:spLocks noGrp="1" noChangeArrowheads="1"/>
          </p:cNvSpPr>
          <p:nvPr>
            <p:ph type="sldNum" sz="quarter" idx="10"/>
          </p:nvPr>
        </p:nvSpPr>
        <p:spPr/>
        <p:txBody>
          <a:bodyPr/>
          <a:lstStyle>
            <a:lvl1pPr>
              <a:defRPr/>
            </a:lvl1pPr>
          </a:lstStyle>
          <a:p>
            <a:pPr>
              <a:defRPr/>
            </a:pPr>
            <a:r>
              <a:rPr lang="en-US" altLang="ko-KR"/>
              <a:t>Slide </a:t>
            </a:r>
            <a:fld id="{E23B7D7E-DFA8-43C5-9099-862BDDCA3B20}" type="slidenum">
              <a:rPr lang="en-US" altLang="ko-KR"/>
              <a:pPr>
                <a:defRPr/>
              </a:pPr>
              <a:t>‹#›</a:t>
            </a:fld>
            <a:endParaRPr lang="en-US" altLang="ko-KR"/>
          </a:p>
        </p:txBody>
      </p:sp>
      <p:sp>
        <p:nvSpPr>
          <p:cNvPr id="8" name="Rectangle 5"/>
          <p:cNvSpPr>
            <a:spLocks noGrp="1" noChangeArrowheads="1"/>
          </p:cNvSpPr>
          <p:nvPr>
            <p:ph type="ftr" sz="quarter" idx="11"/>
          </p:nvPr>
        </p:nvSpPr>
        <p:spPr>
          <a:xfrm>
            <a:off x="5181600" y="6475413"/>
            <a:ext cx="3429000" cy="369887"/>
          </a:xfrm>
          <a:prstGeom prst="rect">
            <a:avLst/>
          </a:prstGeom>
        </p:spPr>
        <p:txBody>
          <a:bodyPr/>
          <a:lstStyle>
            <a:lvl1pPr>
              <a:defRPr/>
            </a:lvl1pPr>
          </a:lstStyle>
          <a:p>
            <a:pPr>
              <a:defRPr/>
            </a:pPr>
            <a:r>
              <a:rPr lang="en-US" altLang="ko-KR"/>
              <a:t>Jaesang Cha, Seoul National Univ. of Science&amp;Tech.</a:t>
            </a:r>
          </a:p>
        </p:txBody>
      </p:sp>
    </p:spTree>
    <p:extLst>
      <p:ext uri="{BB962C8B-B14F-4D97-AF65-F5344CB8AC3E}">
        <p14:creationId xmlns:p14="http://schemas.microsoft.com/office/powerpoint/2010/main" val="2890639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4" name="Rectangle 7"/>
          <p:cNvSpPr>
            <a:spLocks noChangeArrowheads="1"/>
          </p:cNvSpPr>
          <p:nvPr/>
        </p:nvSpPr>
        <p:spPr bwMode="auto">
          <a:xfrm>
            <a:off x="4495800" y="396875"/>
            <a:ext cx="3962400" cy="215900"/>
          </a:xfrm>
          <a:prstGeom prst="rect">
            <a:avLst/>
          </a:prstGeom>
          <a:noFill/>
          <a:ln>
            <a:noFill/>
          </a:ln>
          <a:extLst/>
        </p:spPr>
        <p:txBody>
          <a:bodyPr lIns="0" tIns="0" rIns="0" bIns="0" anchor="b">
            <a:spAutoFit/>
          </a:bodyPr>
          <a:lstStyle>
            <a:lvl1pPr marL="342900" indent="-342900" eaLnBrk="0" hangingPunct="0">
              <a:defRPr kumimoji="1" sz="1200">
                <a:solidFill>
                  <a:schemeClr val="tx1"/>
                </a:solidFill>
                <a:latin typeface="Times New Roman" pitchFamily="18" charset="0"/>
                <a:ea typeface="굴림" charset="-127"/>
              </a:defRPr>
            </a:lvl1pPr>
            <a:lvl2pPr marL="742950" indent="-285750" eaLnBrk="0" hangingPunct="0">
              <a:defRPr kumimoji="1" sz="1200">
                <a:solidFill>
                  <a:schemeClr val="tx1"/>
                </a:solidFill>
                <a:latin typeface="Times New Roman" pitchFamily="18" charset="0"/>
                <a:ea typeface="굴림" charset="-127"/>
              </a:defRPr>
            </a:lvl2pPr>
            <a:lvl3pPr marL="1143000" indent="-228600" eaLnBrk="0" hangingPunct="0">
              <a:defRPr kumimoji="1" sz="1200">
                <a:solidFill>
                  <a:schemeClr val="tx1"/>
                </a:solidFill>
                <a:latin typeface="Times New Roman" pitchFamily="18" charset="0"/>
                <a:ea typeface="굴림" charset="-127"/>
              </a:defRPr>
            </a:lvl3pPr>
            <a:lvl4pPr marL="1600200" indent="-228600" eaLnBrk="0" hangingPunct="0">
              <a:defRPr kumimoji="1" sz="1200">
                <a:solidFill>
                  <a:schemeClr val="tx1"/>
                </a:solidFill>
                <a:latin typeface="Times New Roman" pitchFamily="18" charset="0"/>
                <a:ea typeface="굴림" charset="-127"/>
              </a:defRPr>
            </a:lvl4pPr>
            <a:lvl5pPr eaLnBrk="0" hangingPunct="0">
              <a:defRPr kumimoji="1" sz="1200">
                <a:solidFill>
                  <a:schemeClr val="tx1"/>
                </a:solidFill>
                <a:latin typeface="Times New Roman" pitchFamily="18" charset="0"/>
                <a:ea typeface="굴림" charset="-127"/>
              </a:defRPr>
            </a:lvl5pPr>
            <a:lvl6pPr eaLnBrk="0" fontAlgn="base" hangingPunct="0">
              <a:spcBef>
                <a:spcPct val="0"/>
              </a:spcBef>
              <a:spcAft>
                <a:spcPct val="0"/>
              </a:spcAft>
              <a:defRPr kumimoji="1" sz="1200">
                <a:solidFill>
                  <a:schemeClr val="tx1"/>
                </a:solidFill>
                <a:latin typeface="Times New Roman" pitchFamily="18" charset="0"/>
                <a:ea typeface="굴림" charset="-127"/>
              </a:defRPr>
            </a:lvl6pPr>
            <a:lvl7pPr eaLnBrk="0" fontAlgn="base" hangingPunct="0">
              <a:spcBef>
                <a:spcPct val="0"/>
              </a:spcBef>
              <a:spcAft>
                <a:spcPct val="0"/>
              </a:spcAft>
              <a:defRPr kumimoji="1" sz="1200">
                <a:solidFill>
                  <a:schemeClr val="tx1"/>
                </a:solidFill>
                <a:latin typeface="Times New Roman" pitchFamily="18" charset="0"/>
                <a:ea typeface="굴림" charset="-127"/>
              </a:defRPr>
            </a:lvl7pPr>
            <a:lvl8pPr eaLnBrk="0" fontAlgn="base" hangingPunct="0">
              <a:spcBef>
                <a:spcPct val="0"/>
              </a:spcBef>
              <a:spcAft>
                <a:spcPct val="0"/>
              </a:spcAft>
              <a:defRPr kumimoji="1" sz="1200">
                <a:solidFill>
                  <a:schemeClr val="tx1"/>
                </a:solidFill>
                <a:latin typeface="Times New Roman" pitchFamily="18" charset="0"/>
                <a:ea typeface="굴림" charset="-127"/>
              </a:defRPr>
            </a:lvl8pPr>
            <a:lvl9pPr eaLnBrk="0" fontAlgn="base" hangingPunct="0">
              <a:spcBef>
                <a:spcPct val="0"/>
              </a:spcBef>
              <a:spcAft>
                <a:spcPct val="0"/>
              </a:spcAft>
              <a:defRPr kumimoji="1" sz="1200">
                <a:solidFill>
                  <a:schemeClr val="tx1"/>
                </a:solidFill>
                <a:latin typeface="Times New Roman" pitchFamily="18" charset="0"/>
                <a:ea typeface="굴림" charset="-127"/>
              </a:defRPr>
            </a:lvl9pPr>
          </a:lstStyle>
          <a:p>
            <a:pPr lvl="4" algn="r">
              <a:defRPr/>
            </a:pPr>
            <a:r>
              <a:rPr kumimoji="0" lang="en-US" altLang="ko-KR" sz="1400" b="1" smtClean="0">
                <a:solidFill>
                  <a:srgbClr val="000000"/>
                </a:solidFill>
              </a:rPr>
              <a:t>doc.: IEEE 802.15-xxxxx</a:t>
            </a:r>
          </a:p>
        </p:txBody>
      </p:sp>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6" name="Rectangle 9"/>
          <p:cNvSpPr>
            <a:spLocks noChangeArrowheads="1"/>
          </p:cNvSpPr>
          <p:nvPr/>
        </p:nvSpPr>
        <p:spPr bwMode="auto">
          <a:xfrm>
            <a:off x="685800" y="6475413"/>
            <a:ext cx="711200" cy="182562"/>
          </a:xfrm>
          <a:prstGeom prst="rect">
            <a:avLst/>
          </a:prstGeom>
          <a:noFill/>
          <a:ln>
            <a:noFill/>
          </a:ln>
          <a:extLst/>
        </p:spPr>
        <p:txBody>
          <a:bodyPr lIns="0" tIns="0" rIns="0" bIns="0">
            <a:spAutoFit/>
          </a:bodyPr>
          <a:lstStyle>
            <a:lvl1pPr eaLnBrk="0" hangingPunct="0">
              <a:defRPr kumimoji="1" sz="1200">
                <a:solidFill>
                  <a:schemeClr val="tx1"/>
                </a:solidFill>
                <a:latin typeface="Times New Roman" pitchFamily="18" charset="0"/>
                <a:ea typeface="굴림" charset="-127"/>
              </a:defRPr>
            </a:lvl1pPr>
            <a:lvl2pPr marL="742950" indent="-285750" eaLnBrk="0" hangingPunct="0">
              <a:defRPr kumimoji="1" sz="1200">
                <a:solidFill>
                  <a:schemeClr val="tx1"/>
                </a:solidFill>
                <a:latin typeface="Times New Roman" pitchFamily="18" charset="0"/>
                <a:ea typeface="굴림" charset="-127"/>
              </a:defRPr>
            </a:lvl2pPr>
            <a:lvl3pPr marL="1143000" indent="-228600" eaLnBrk="0" hangingPunct="0">
              <a:defRPr kumimoji="1" sz="1200">
                <a:solidFill>
                  <a:schemeClr val="tx1"/>
                </a:solidFill>
                <a:latin typeface="Times New Roman" pitchFamily="18" charset="0"/>
                <a:ea typeface="굴림" charset="-127"/>
              </a:defRPr>
            </a:lvl3pPr>
            <a:lvl4pPr marL="1600200" indent="-228600" eaLnBrk="0" hangingPunct="0">
              <a:defRPr kumimoji="1" sz="1200">
                <a:solidFill>
                  <a:schemeClr val="tx1"/>
                </a:solidFill>
                <a:latin typeface="Times New Roman" pitchFamily="18" charset="0"/>
                <a:ea typeface="굴림" charset="-127"/>
              </a:defRPr>
            </a:lvl4pPr>
            <a:lvl5pPr marL="2057400" indent="-228600" eaLnBrk="0" hangingPunct="0">
              <a:defRPr kumimoji="1" sz="1200">
                <a:solidFill>
                  <a:schemeClr val="tx1"/>
                </a:solidFill>
                <a:latin typeface="Times New Roman" pitchFamily="18" charset="0"/>
                <a:ea typeface="굴림"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charset="-127"/>
              </a:defRPr>
            </a:lvl9pPr>
          </a:lstStyle>
          <a:p>
            <a:pPr>
              <a:defRPr/>
            </a:pPr>
            <a:r>
              <a:rPr kumimoji="0" lang="en-US" altLang="ko-KR" smtClean="0">
                <a:solidFill>
                  <a:srgbClr val="000000"/>
                </a:solidFill>
              </a:rPr>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8" name="TextBox 7"/>
          <p:cNvSpPr txBox="1">
            <a:spLocks noChangeArrowheads="1"/>
          </p:cNvSpPr>
          <p:nvPr/>
        </p:nvSpPr>
        <p:spPr bwMode="auto">
          <a:xfrm>
            <a:off x="5791200" y="301625"/>
            <a:ext cx="3171825" cy="307975"/>
          </a:xfrm>
          <a:prstGeom prst="rect">
            <a:avLst/>
          </a:prstGeom>
          <a:solidFill>
            <a:schemeClr val="bg1"/>
          </a:solidFill>
          <a:ln>
            <a:noFill/>
          </a:ln>
          <a:extLst/>
        </p:spPr>
        <p:txBody>
          <a:bodyPr wrap="none">
            <a:spAutoFit/>
          </a:bodyPr>
          <a:lstStyle>
            <a:lvl1pPr eaLnBrk="0" hangingPunct="0">
              <a:defRPr kumimoji="1" sz="1200">
                <a:solidFill>
                  <a:schemeClr val="tx1"/>
                </a:solidFill>
                <a:latin typeface="Times New Roman" pitchFamily="18" charset="0"/>
                <a:ea typeface="굴림" charset="-127"/>
              </a:defRPr>
            </a:lvl1pPr>
            <a:lvl2pPr marL="742950" indent="-285750" eaLnBrk="0" hangingPunct="0">
              <a:defRPr kumimoji="1" sz="1200">
                <a:solidFill>
                  <a:schemeClr val="tx1"/>
                </a:solidFill>
                <a:latin typeface="Times New Roman" pitchFamily="18" charset="0"/>
                <a:ea typeface="굴림" charset="-127"/>
              </a:defRPr>
            </a:lvl2pPr>
            <a:lvl3pPr marL="1143000" indent="-228600" eaLnBrk="0" hangingPunct="0">
              <a:defRPr kumimoji="1" sz="1200">
                <a:solidFill>
                  <a:schemeClr val="tx1"/>
                </a:solidFill>
                <a:latin typeface="Times New Roman" pitchFamily="18" charset="0"/>
                <a:ea typeface="굴림" charset="-127"/>
              </a:defRPr>
            </a:lvl3pPr>
            <a:lvl4pPr marL="1600200" indent="-228600" eaLnBrk="0" hangingPunct="0">
              <a:defRPr kumimoji="1" sz="1200">
                <a:solidFill>
                  <a:schemeClr val="tx1"/>
                </a:solidFill>
                <a:latin typeface="Times New Roman" pitchFamily="18" charset="0"/>
                <a:ea typeface="굴림" charset="-127"/>
              </a:defRPr>
            </a:lvl4pPr>
            <a:lvl5pPr marL="2057400" indent="-228600" eaLnBrk="0" hangingPunct="0">
              <a:defRPr kumimoji="1" sz="1200">
                <a:solidFill>
                  <a:schemeClr val="tx1"/>
                </a:solidFill>
                <a:latin typeface="Times New Roman" pitchFamily="18" charset="0"/>
                <a:ea typeface="굴림"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charset="-127"/>
              </a:defRPr>
            </a:lvl9pPr>
          </a:lstStyle>
          <a:p>
            <a:pPr eaLnBrk="1" hangingPunct="1">
              <a:defRPr/>
            </a:pPr>
            <a:r>
              <a:rPr kumimoji="0" lang="en-US" altLang="ko-KR" sz="1400" b="1" smtClean="0">
                <a:solidFill>
                  <a:srgbClr val="000000"/>
                </a:solidFill>
              </a:rPr>
              <a:t>doc. : IEEE 802.15-15-09-0549-00-0007</a:t>
            </a:r>
          </a:p>
        </p:txBody>
      </p:sp>
      <p:sp>
        <p:nvSpPr>
          <p:cNvPr id="9" name="TextBox 8"/>
          <p:cNvSpPr txBox="1">
            <a:spLocks noChangeArrowheads="1"/>
          </p:cNvSpPr>
          <p:nvPr/>
        </p:nvSpPr>
        <p:spPr bwMode="auto">
          <a:xfrm>
            <a:off x="5791200" y="301625"/>
            <a:ext cx="3141663" cy="304800"/>
          </a:xfrm>
          <a:prstGeom prst="rect">
            <a:avLst/>
          </a:prstGeom>
          <a:solidFill>
            <a:schemeClr val="bg1"/>
          </a:solidFill>
          <a:ln>
            <a:noFill/>
          </a:ln>
          <a:extLst/>
        </p:spPr>
        <p:txBody>
          <a:bodyPr wrap="none">
            <a:spAutoFit/>
          </a:bodyPr>
          <a:lstStyle>
            <a:lvl1pPr eaLnBrk="0" hangingPunct="0">
              <a:defRPr kumimoji="1" sz="1200">
                <a:solidFill>
                  <a:schemeClr val="tx1"/>
                </a:solidFill>
                <a:latin typeface="Times New Roman" pitchFamily="18" charset="0"/>
                <a:ea typeface="굴림" charset="-127"/>
              </a:defRPr>
            </a:lvl1pPr>
            <a:lvl2pPr marL="742950" indent="-285750" eaLnBrk="0" hangingPunct="0">
              <a:defRPr kumimoji="1" sz="1200">
                <a:solidFill>
                  <a:schemeClr val="tx1"/>
                </a:solidFill>
                <a:latin typeface="Times New Roman" pitchFamily="18" charset="0"/>
                <a:ea typeface="굴림" charset="-127"/>
              </a:defRPr>
            </a:lvl2pPr>
            <a:lvl3pPr marL="1143000" indent="-228600" eaLnBrk="0" hangingPunct="0">
              <a:defRPr kumimoji="1" sz="1200">
                <a:solidFill>
                  <a:schemeClr val="tx1"/>
                </a:solidFill>
                <a:latin typeface="Times New Roman" pitchFamily="18" charset="0"/>
                <a:ea typeface="굴림" charset="-127"/>
              </a:defRPr>
            </a:lvl3pPr>
            <a:lvl4pPr marL="1600200" indent="-228600" eaLnBrk="0" hangingPunct="0">
              <a:defRPr kumimoji="1" sz="1200">
                <a:solidFill>
                  <a:schemeClr val="tx1"/>
                </a:solidFill>
                <a:latin typeface="Times New Roman" pitchFamily="18" charset="0"/>
                <a:ea typeface="굴림" charset="-127"/>
              </a:defRPr>
            </a:lvl4pPr>
            <a:lvl5pPr marL="2057400" indent="-228600" eaLnBrk="0" hangingPunct="0">
              <a:defRPr kumimoji="1" sz="1200">
                <a:solidFill>
                  <a:schemeClr val="tx1"/>
                </a:solidFill>
                <a:latin typeface="Times New Roman" pitchFamily="18" charset="0"/>
                <a:ea typeface="굴림"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charset="-127"/>
              </a:defRPr>
            </a:lvl9pPr>
          </a:lstStyle>
          <a:p>
            <a:pPr eaLnBrk="1" hangingPunct="1">
              <a:defRPr/>
            </a:pPr>
            <a:r>
              <a:rPr kumimoji="0" lang="en-US" altLang="ko-KR" sz="1400" b="1" smtClean="0">
                <a:solidFill>
                  <a:srgbClr val="000000"/>
                </a:solidFill>
              </a:rPr>
              <a:t>doc. : IEEE 802.15-1</a:t>
            </a:r>
            <a:r>
              <a:rPr kumimoji="0" lang="en-US" altLang="ko-KR" sz="1400" b="1" smtClean="0">
                <a:solidFill>
                  <a:srgbClr val="CC0000"/>
                </a:solidFill>
              </a:rPr>
              <a:t>5-09-0549-00-0007</a:t>
            </a:r>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Rectangle 11"/>
          <p:cNvSpPr>
            <a:spLocks noGrp="1" noChangeArrowheads="1"/>
          </p:cNvSpPr>
          <p:nvPr>
            <p:ph type="sldNum" sz="quarter" idx="10"/>
          </p:nvPr>
        </p:nvSpPr>
        <p:spPr/>
        <p:txBody>
          <a:bodyPr/>
          <a:lstStyle>
            <a:lvl1pPr>
              <a:defRPr/>
            </a:lvl1pPr>
          </a:lstStyle>
          <a:p>
            <a:pPr>
              <a:defRPr/>
            </a:pPr>
            <a:r>
              <a:rPr lang="en-US" altLang="ko-KR"/>
              <a:t>Slide </a:t>
            </a:r>
            <a:fld id="{AD81ACF2-505E-4BE5-9919-4CAA9FBC6B18}" type="slidenum">
              <a:rPr lang="en-US" altLang="ko-KR"/>
              <a:pPr>
                <a:defRPr/>
              </a:pPr>
              <a:t>‹#›</a:t>
            </a:fld>
            <a:endParaRPr lang="en-US" altLang="ko-KR"/>
          </a:p>
        </p:txBody>
      </p:sp>
      <p:sp>
        <p:nvSpPr>
          <p:cNvPr id="11" name="Rectangle 4"/>
          <p:cNvSpPr>
            <a:spLocks noGrp="1" noChangeArrowheads="1"/>
          </p:cNvSpPr>
          <p:nvPr>
            <p:ph type="dt" sz="half" idx="11"/>
          </p:nvPr>
        </p:nvSpPr>
        <p:spPr>
          <a:xfrm>
            <a:off x="685800" y="384175"/>
            <a:ext cx="1600200" cy="430213"/>
          </a:xfrm>
        </p:spPr>
        <p:txBody>
          <a:bodyPr/>
          <a:lstStyle>
            <a:lvl1pPr eaLnBrk="1" latinLnBrk="1" hangingPunct="1">
              <a:spcBef>
                <a:spcPct val="20000"/>
              </a:spcBef>
              <a:buFontTx/>
              <a:buChar char="•"/>
              <a:defRPr kumimoji="1" sz="3200" b="0">
                <a:solidFill>
                  <a:srgbClr val="000000"/>
                </a:solidFill>
                <a:ea typeface="굴림" pitchFamily="50" charset="-127"/>
              </a:defRPr>
            </a:lvl1pPr>
          </a:lstStyle>
          <a:p>
            <a:pPr>
              <a:defRPr/>
            </a:pPr>
            <a:r>
              <a:rPr lang="en-US" altLang="ko-KR"/>
              <a:t>Oct. 2010</a:t>
            </a:r>
          </a:p>
          <a:p>
            <a:pPr>
              <a:defRPr/>
            </a:pPr>
            <a:endParaRPr lang="en-US" altLang="ko-KR"/>
          </a:p>
        </p:txBody>
      </p:sp>
      <p:sp>
        <p:nvSpPr>
          <p:cNvPr id="12" name="Rectangle 5"/>
          <p:cNvSpPr>
            <a:spLocks noGrp="1" noChangeArrowheads="1"/>
          </p:cNvSpPr>
          <p:nvPr>
            <p:ph type="ftr" sz="quarter" idx="12"/>
          </p:nvPr>
        </p:nvSpPr>
        <p:spPr>
          <a:xfrm>
            <a:off x="5181600" y="6475413"/>
            <a:ext cx="3429000" cy="369887"/>
          </a:xfrm>
          <a:prstGeom prst="rect">
            <a:avLst/>
          </a:prstGeom>
        </p:spPr>
        <p:txBody>
          <a:bodyPr/>
          <a:lstStyle>
            <a:lvl1pPr>
              <a:defRPr/>
            </a:lvl1pPr>
          </a:lstStyle>
          <a:p>
            <a:pPr>
              <a:defRPr/>
            </a:pPr>
            <a:r>
              <a:rPr lang="en-US" altLang="ko-KR"/>
              <a:t>Jaesang Cha, Seoul National Univ. of Science&amp;Tech.</a:t>
            </a:r>
          </a:p>
        </p:txBody>
      </p:sp>
    </p:spTree>
    <p:extLst>
      <p:ext uri="{BB962C8B-B14F-4D97-AF65-F5344CB8AC3E}">
        <p14:creationId xmlns:p14="http://schemas.microsoft.com/office/powerpoint/2010/main" val="380888241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p:txBody>
          <a:bodyPr/>
          <a:lstStyle>
            <a:lvl1pPr>
              <a:defRPr/>
            </a:lvl1pPr>
          </a:lstStyle>
          <a:p>
            <a:pPr>
              <a:defRPr/>
            </a:pPr>
            <a:r>
              <a:rPr lang="en-US" altLang="ko-KR"/>
              <a:t>Slide </a:t>
            </a:r>
            <a:fld id="{CF714FFD-D051-4570-AA87-FBF79724E465}" type="slidenum">
              <a:rPr lang="en-US" altLang="ko-KR"/>
              <a:pPr>
                <a:defRPr/>
              </a:pPr>
              <a:t>‹#›</a:t>
            </a:fld>
            <a:endParaRPr lang="en-US" altLang="ko-KR"/>
          </a:p>
        </p:txBody>
      </p:sp>
      <p:sp>
        <p:nvSpPr>
          <p:cNvPr id="5" name="Rectangle 10"/>
          <p:cNvSpPr>
            <a:spLocks noGrp="1" noChangeArrowheads="1"/>
          </p:cNvSpPr>
          <p:nvPr>
            <p:ph type="dt" sz="half" idx="11"/>
          </p:nvPr>
        </p:nvSpPr>
        <p:spPr>
          <a:xfrm>
            <a:off x="685800" y="384175"/>
            <a:ext cx="1600200" cy="430213"/>
          </a:xfrm>
        </p:spPr>
        <p:txBody>
          <a:bodyPr/>
          <a:lstStyle>
            <a:lvl1pPr eaLnBrk="1" latinLnBrk="1" hangingPunct="1">
              <a:spcBef>
                <a:spcPct val="20000"/>
              </a:spcBef>
              <a:buFontTx/>
              <a:buChar char="•"/>
              <a:defRPr kumimoji="1" sz="3200" b="0">
                <a:solidFill>
                  <a:srgbClr val="000000"/>
                </a:solidFill>
                <a:ea typeface="굴림" pitchFamily="50" charset="-127"/>
              </a:defRPr>
            </a:lvl1pPr>
          </a:lstStyle>
          <a:p>
            <a:pPr>
              <a:defRPr/>
            </a:pPr>
            <a:r>
              <a:rPr lang="en-US" altLang="ko-KR"/>
              <a:t>Oct. 2010</a:t>
            </a:r>
          </a:p>
          <a:p>
            <a:pPr>
              <a:defRPr/>
            </a:pPr>
            <a:endParaRPr lang="en-US" altLang="ko-KR"/>
          </a:p>
        </p:txBody>
      </p:sp>
      <p:sp>
        <p:nvSpPr>
          <p:cNvPr id="6" name="Rectangle 11"/>
          <p:cNvSpPr>
            <a:spLocks noGrp="1" noChangeArrowheads="1"/>
          </p:cNvSpPr>
          <p:nvPr>
            <p:ph type="ftr" sz="quarter" idx="12"/>
          </p:nvPr>
        </p:nvSpPr>
        <p:spPr>
          <a:xfrm>
            <a:off x="5181600" y="6475413"/>
            <a:ext cx="3429000" cy="369887"/>
          </a:xfrm>
          <a:prstGeom prst="rect">
            <a:avLst/>
          </a:prstGeom>
        </p:spPr>
        <p:txBody>
          <a:bodyPr/>
          <a:lstStyle>
            <a:lvl1pPr>
              <a:defRPr/>
            </a:lvl1pPr>
          </a:lstStyle>
          <a:p>
            <a:pPr>
              <a:defRPr/>
            </a:pPr>
            <a:r>
              <a:rPr lang="en-US" altLang="ko-KR"/>
              <a:t>Jaesang Cha, Seoul National Univ. of Science&amp;Tech.</a:t>
            </a:r>
          </a:p>
        </p:txBody>
      </p:sp>
    </p:spTree>
    <p:extLst>
      <p:ext uri="{BB962C8B-B14F-4D97-AF65-F5344CB8AC3E}">
        <p14:creationId xmlns:p14="http://schemas.microsoft.com/office/powerpoint/2010/main" val="72354197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p:txBody>
          <a:bodyPr/>
          <a:lstStyle>
            <a:lvl1pPr>
              <a:defRPr/>
            </a:lvl1pPr>
          </a:lstStyle>
          <a:p>
            <a:pPr>
              <a:defRPr/>
            </a:pPr>
            <a:r>
              <a:rPr lang="en-US" altLang="ko-KR"/>
              <a:t>Slide </a:t>
            </a:r>
            <a:fld id="{1970A652-1769-4EFD-A980-9B64C6DF1B72}" type="slidenum">
              <a:rPr lang="en-US" altLang="ko-KR"/>
              <a:pPr>
                <a:defRPr/>
              </a:pPr>
              <a:t>‹#›</a:t>
            </a:fld>
            <a:endParaRPr lang="en-US" altLang="ko-KR"/>
          </a:p>
        </p:txBody>
      </p:sp>
      <p:sp>
        <p:nvSpPr>
          <p:cNvPr id="6" name="Rectangle 4"/>
          <p:cNvSpPr>
            <a:spLocks noGrp="1" noChangeArrowheads="1"/>
          </p:cNvSpPr>
          <p:nvPr>
            <p:ph type="dt" sz="half" idx="11"/>
          </p:nvPr>
        </p:nvSpPr>
        <p:spPr>
          <a:xfrm>
            <a:off x="685800" y="384175"/>
            <a:ext cx="1600200" cy="430213"/>
          </a:xfrm>
        </p:spPr>
        <p:txBody>
          <a:bodyPr/>
          <a:lstStyle>
            <a:lvl1pPr eaLnBrk="1" latinLnBrk="1" hangingPunct="1">
              <a:spcBef>
                <a:spcPct val="20000"/>
              </a:spcBef>
              <a:buFontTx/>
              <a:buChar char="•"/>
              <a:defRPr kumimoji="1" sz="3200" b="0">
                <a:solidFill>
                  <a:srgbClr val="000000"/>
                </a:solidFill>
                <a:ea typeface="굴림" pitchFamily="50" charset="-127"/>
              </a:defRPr>
            </a:lvl1pPr>
          </a:lstStyle>
          <a:p>
            <a:pPr>
              <a:defRPr/>
            </a:pPr>
            <a:r>
              <a:rPr lang="en-US" altLang="ko-KR"/>
              <a:t>Oct. 2010</a:t>
            </a:r>
          </a:p>
          <a:p>
            <a:pPr>
              <a:defRPr/>
            </a:pPr>
            <a:endParaRPr lang="en-US" altLang="ko-KR"/>
          </a:p>
        </p:txBody>
      </p:sp>
      <p:sp>
        <p:nvSpPr>
          <p:cNvPr id="7" name="Rectangle 5"/>
          <p:cNvSpPr>
            <a:spLocks noGrp="1" noChangeArrowheads="1"/>
          </p:cNvSpPr>
          <p:nvPr>
            <p:ph type="ftr" sz="quarter" idx="12"/>
          </p:nvPr>
        </p:nvSpPr>
        <p:spPr>
          <a:xfrm>
            <a:off x="5181600" y="6475413"/>
            <a:ext cx="3429000" cy="369887"/>
          </a:xfrm>
          <a:prstGeom prst="rect">
            <a:avLst/>
          </a:prstGeom>
        </p:spPr>
        <p:txBody>
          <a:bodyPr/>
          <a:lstStyle>
            <a:lvl1pPr>
              <a:defRPr/>
            </a:lvl1pPr>
          </a:lstStyle>
          <a:p>
            <a:pPr>
              <a:defRPr/>
            </a:pPr>
            <a:r>
              <a:rPr lang="en-US" altLang="ko-KR"/>
              <a:t>Jaesang Cha, Seoul National Univ. of Science&amp;Tech.</a:t>
            </a:r>
          </a:p>
        </p:txBody>
      </p:sp>
    </p:spTree>
    <p:extLst>
      <p:ext uri="{BB962C8B-B14F-4D97-AF65-F5344CB8AC3E}">
        <p14:creationId xmlns:p14="http://schemas.microsoft.com/office/powerpoint/2010/main" val="126275359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9"/>
          <p:cNvSpPr>
            <a:spLocks noGrp="1" noChangeArrowheads="1"/>
          </p:cNvSpPr>
          <p:nvPr>
            <p:ph type="sldNum" sz="quarter" idx="10"/>
          </p:nvPr>
        </p:nvSpPr>
        <p:spPr/>
        <p:txBody>
          <a:bodyPr/>
          <a:lstStyle>
            <a:lvl1pPr>
              <a:defRPr/>
            </a:lvl1pPr>
          </a:lstStyle>
          <a:p>
            <a:pPr>
              <a:defRPr/>
            </a:pPr>
            <a:r>
              <a:rPr lang="en-US" altLang="ko-KR"/>
              <a:t>Slide </a:t>
            </a:r>
            <a:fld id="{0EAC8558-4183-4D84-A1BB-950C9AF87AD3}" type="slidenum">
              <a:rPr lang="en-US" altLang="ko-KR"/>
              <a:pPr>
                <a:defRPr/>
              </a:pPr>
              <a:t>‹#›</a:t>
            </a:fld>
            <a:endParaRPr lang="en-US" altLang="ko-KR"/>
          </a:p>
        </p:txBody>
      </p:sp>
      <p:sp>
        <p:nvSpPr>
          <p:cNvPr id="8" name="Rectangle 4"/>
          <p:cNvSpPr>
            <a:spLocks noGrp="1" noChangeArrowheads="1"/>
          </p:cNvSpPr>
          <p:nvPr>
            <p:ph type="dt" sz="half" idx="11"/>
          </p:nvPr>
        </p:nvSpPr>
        <p:spPr>
          <a:xfrm>
            <a:off x="685800" y="384175"/>
            <a:ext cx="1600200" cy="430213"/>
          </a:xfrm>
        </p:spPr>
        <p:txBody>
          <a:bodyPr/>
          <a:lstStyle>
            <a:lvl1pPr eaLnBrk="1" latinLnBrk="1" hangingPunct="1">
              <a:spcBef>
                <a:spcPct val="20000"/>
              </a:spcBef>
              <a:buFontTx/>
              <a:buChar char="•"/>
              <a:defRPr kumimoji="1" sz="3200" b="0">
                <a:solidFill>
                  <a:srgbClr val="000000"/>
                </a:solidFill>
                <a:ea typeface="굴림" pitchFamily="50" charset="-127"/>
              </a:defRPr>
            </a:lvl1pPr>
          </a:lstStyle>
          <a:p>
            <a:pPr>
              <a:defRPr/>
            </a:pPr>
            <a:r>
              <a:rPr lang="en-US" altLang="ko-KR"/>
              <a:t>Oct. 2010</a:t>
            </a:r>
          </a:p>
          <a:p>
            <a:pPr>
              <a:defRPr/>
            </a:pPr>
            <a:endParaRPr lang="en-US" altLang="ko-KR"/>
          </a:p>
        </p:txBody>
      </p:sp>
      <p:sp>
        <p:nvSpPr>
          <p:cNvPr id="9" name="Rectangle 5"/>
          <p:cNvSpPr>
            <a:spLocks noGrp="1" noChangeArrowheads="1"/>
          </p:cNvSpPr>
          <p:nvPr>
            <p:ph type="ftr" sz="quarter" idx="12"/>
          </p:nvPr>
        </p:nvSpPr>
        <p:spPr>
          <a:xfrm>
            <a:off x="5181600" y="6475413"/>
            <a:ext cx="3429000" cy="369887"/>
          </a:xfrm>
          <a:prstGeom prst="rect">
            <a:avLst/>
          </a:prstGeom>
        </p:spPr>
        <p:txBody>
          <a:bodyPr/>
          <a:lstStyle>
            <a:lvl1pPr>
              <a:defRPr/>
            </a:lvl1pPr>
          </a:lstStyle>
          <a:p>
            <a:pPr>
              <a:defRPr/>
            </a:pPr>
            <a:r>
              <a:rPr lang="en-US" altLang="ko-KR"/>
              <a:t>Jaesang Cha, Seoul National Univ. of Science&amp;Tech.</a:t>
            </a:r>
          </a:p>
        </p:txBody>
      </p:sp>
    </p:spTree>
    <p:extLst>
      <p:ext uri="{BB962C8B-B14F-4D97-AF65-F5344CB8AC3E}">
        <p14:creationId xmlns:p14="http://schemas.microsoft.com/office/powerpoint/2010/main" val="18430896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p:txBody>
          <a:bodyPr/>
          <a:lstStyle>
            <a:lvl1pPr>
              <a:defRPr/>
            </a:lvl1pPr>
          </a:lstStyle>
          <a:p>
            <a:pPr>
              <a:defRPr/>
            </a:pPr>
            <a:r>
              <a:rPr lang="en-US" altLang="ko-KR"/>
              <a:t>Slide </a:t>
            </a:r>
            <a:fld id="{8C81C89C-6E60-4881-B0A9-0BA23B94F37A}" type="slidenum">
              <a:rPr lang="en-US" altLang="ko-KR"/>
              <a:pPr>
                <a:defRPr/>
              </a:pPr>
              <a:t>‹#›</a:t>
            </a:fld>
            <a:endParaRPr lang="en-US" altLang="ko-KR"/>
          </a:p>
        </p:txBody>
      </p:sp>
      <p:sp>
        <p:nvSpPr>
          <p:cNvPr id="5" name="Rectangle 9"/>
          <p:cNvSpPr>
            <a:spLocks noGrp="1" noChangeArrowheads="1"/>
          </p:cNvSpPr>
          <p:nvPr>
            <p:ph type="dt" sz="half" idx="11"/>
          </p:nvPr>
        </p:nvSpPr>
        <p:spPr>
          <a:xfrm>
            <a:off x="685800" y="384175"/>
            <a:ext cx="1600200" cy="430213"/>
          </a:xfrm>
        </p:spPr>
        <p:txBody>
          <a:bodyPr/>
          <a:lstStyle>
            <a:lvl1pPr eaLnBrk="1" latinLnBrk="1" hangingPunct="1">
              <a:spcBef>
                <a:spcPct val="20000"/>
              </a:spcBef>
              <a:buFontTx/>
              <a:buChar char="•"/>
              <a:defRPr kumimoji="1" sz="3200" b="0">
                <a:ea typeface="굴림" pitchFamily="50" charset="-127"/>
              </a:defRPr>
            </a:lvl1pPr>
          </a:lstStyle>
          <a:p>
            <a:pPr>
              <a:defRPr/>
            </a:pPr>
            <a:endParaRPr lang="en-US" altLang="ko-KR"/>
          </a:p>
        </p:txBody>
      </p:sp>
      <p:sp>
        <p:nvSpPr>
          <p:cNvPr id="6" name="Rectangle 10"/>
          <p:cNvSpPr>
            <a:spLocks noGrp="1" noChangeArrowheads="1"/>
          </p:cNvSpPr>
          <p:nvPr>
            <p:ph type="ftr" sz="quarter" idx="12"/>
          </p:nvPr>
        </p:nvSpPr>
        <p:spPr/>
        <p:txBody>
          <a:bodyPr/>
          <a:lstStyle>
            <a:lvl1pPr algn="r" eaLnBrk="0" latinLnBrk="0" hangingPunct="0">
              <a:defRPr kumimoji="0">
                <a:ea typeface="굴림" charset="-127"/>
              </a:defRPr>
            </a:lvl1pPr>
          </a:lstStyle>
          <a:p>
            <a:pPr>
              <a:defRPr/>
            </a:pPr>
            <a:r>
              <a:rPr lang="en-US" altLang="ko-KR"/>
              <a:t>Jaesang Cha, Seoul National Univ. of Science&amp;Tech</a:t>
            </a:r>
          </a:p>
        </p:txBody>
      </p:sp>
    </p:spTree>
    <p:extLst>
      <p:ext uri="{BB962C8B-B14F-4D97-AF65-F5344CB8AC3E}">
        <p14:creationId xmlns:p14="http://schemas.microsoft.com/office/powerpoint/2010/main" val="267783145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Rectangle 6"/>
          <p:cNvSpPr>
            <a:spLocks noGrp="1" noChangeArrowheads="1"/>
          </p:cNvSpPr>
          <p:nvPr>
            <p:ph type="sldNum" sz="quarter" idx="10"/>
          </p:nvPr>
        </p:nvSpPr>
        <p:spPr/>
        <p:txBody>
          <a:bodyPr/>
          <a:lstStyle>
            <a:lvl1pPr>
              <a:defRPr/>
            </a:lvl1pPr>
          </a:lstStyle>
          <a:p>
            <a:pPr>
              <a:defRPr/>
            </a:pPr>
            <a:r>
              <a:rPr lang="en-US" altLang="ko-KR"/>
              <a:t>Slide </a:t>
            </a:r>
            <a:fld id="{A0243792-F29F-4EA5-9CAF-FEAA3C338C79}" type="slidenum">
              <a:rPr lang="en-US" altLang="ko-KR"/>
              <a:pPr>
                <a:defRPr/>
              </a:pPr>
              <a:t>‹#›</a:t>
            </a:fld>
            <a:endParaRPr lang="en-US" altLang="ko-KR"/>
          </a:p>
        </p:txBody>
      </p:sp>
      <p:sp>
        <p:nvSpPr>
          <p:cNvPr id="4" name="Rectangle 10"/>
          <p:cNvSpPr>
            <a:spLocks noGrp="1" noChangeArrowheads="1"/>
          </p:cNvSpPr>
          <p:nvPr>
            <p:ph type="dt" sz="half" idx="11"/>
          </p:nvPr>
        </p:nvSpPr>
        <p:spPr>
          <a:xfrm>
            <a:off x="685800" y="384175"/>
            <a:ext cx="1600200" cy="430213"/>
          </a:xfrm>
        </p:spPr>
        <p:txBody>
          <a:bodyPr/>
          <a:lstStyle>
            <a:lvl1pPr eaLnBrk="1" latinLnBrk="1" hangingPunct="1">
              <a:spcBef>
                <a:spcPct val="20000"/>
              </a:spcBef>
              <a:buFontTx/>
              <a:buChar char="•"/>
              <a:defRPr kumimoji="1" sz="3200" b="0">
                <a:solidFill>
                  <a:srgbClr val="000000"/>
                </a:solidFill>
                <a:ea typeface="굴림" pitchFamily="50" charset="-127"/>
              </a:defRPr>
            </a:lvl1pPr>
          </a:lstStyle>
          <a:p>
            <a:pPr>
              <a:defRPr/>
            </a:pPr>
            <a:r>
              <a:rPr lang="en-US" altLang="ko-KR"/>
              <a:t>Oct. 2010</a:t>
            </a:r>
          </a:p>
          <a:p>
            <a:pPr>
              <a:defRPr/>
            </a:pPr>
            <a:endParaRPr lang="en-US" altLang="ko-KR"/>
          </a:p>
        </p:txBody>
      </p:sp>
      <p:sp>
        <p:nvSpPr>
          <p:cNvPr id="5" name="Rectangle 5"/>
          <p:cNvSpPr>
            <a:spLocks noGrp="1" noChangeArrowheads="1"/>
          </p:cNvSpPr>
          <p:nvPr>
            <p:ph type="ftr" sz="quarter" idx="12"/>
          </p:nvPr>
        </p:nvSpPr>
        <p:spPr>
          <a:xfrm>
            <a:off x="5181600" y="6475413"/>
            <a:ext cx="3429000" cy="369887"/>
          </a:xfrm>
          <a:prstGeom prst="rect">
            <a:avLst/>
          </a:prstGeom>
        </p:spPr>
        <p:txBody>
          <a:bodyPr/>
          <a:lstStyle>
            <a:lvl1pPr>
              <a:defRPr/>
            </a:lvl1pPr>
          </a:lstStyle>
          <a:p>
            <a:pPr>
              <a:defRPr/>
            </a:pPr>
            <a:r>
              <a:rPr lang="en-US" altLang="ko-KR"/>
              <a:t>Jaesang Cha, Seoul National Univ. of Science&amp;Tech.</a:t>
            </a:r>
          </a:p>
        </p:txBody>
      </p:sp>
    </p:spTree>
    <p:extLst>
      <p:ext uri="{BB962C8B-B14F-4D97-AF65-F5344CB8AC3E}">
        <p14:creationId xmlns:p14="http://schemas.microsoft.com/office/powerpoint/2010/main" val="50920501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p:txBody>
          <a:bodyPr/>
          <a:lstStyle>
            <a:lvl1pPr>
              <a:defRPr/>
            </a:lvl1pPr>
          </a:lstStyle>
          <a:p>
            <a:pPr>
              <a:defRPr/>
            </a:pPr>
            <a:r>
              <a:rPr lang="en-US" altLang="ko-KR"/>
              <a:t>Slide </a:t>
            </a:r>
            <a:fld id="{4F77D155-A816-4758-AF2C-6DC428A7E663}" type="slidenum">
              <a:rPr lang="en-US" altLang="ko-KR"/>
              <a:pPr>
                <a:defRPr/>
              </a:pPr>
              <a:t>‹#›</a:t>
            </a:fld>
            <a:endParaRPr lang="en-US" altLang="ko-KR"/>
          </a:p>
        </p:txBody>
      </p:sp>
      <p:sp>
        <p:nvSpPr>
          <p:cNvPr id="3" name="Rectangle 4"/>
          <p:cNvSpPr>
            <a:spLocks noGrp="1" noChangeArrowheads="1"/>
          </p:cNvSpPr>
          <p:nvPr>
            <p:ph type="dt" sz="half" idx="11"/>
          </p:nvPr>
        </p:nvSpPr>
        <p:spPr>
          <a:xfrm>
            <a:off x="685800" y="384175"/>
            <a:ext cx="1600200" cy="430213"/>
          </a:xfrm>
        </p:spPr>
        <p:txBody>
          <a:bodyPr/>
          <a:lstStyle>
            <a:lvl1pPr eaLnBrk="1" latinLnBrk="1" hangingPunct="1">
              <a:spcBef>
                <a:spcPct val="20000"/>
              </a:spcBef>
              <a:buFontTx/>
              <a:buChar char="•"/>
              <a:defRPr kumimoji="1" sz="3200" b="0">
                <a:solidFill>
                  <a:srgbClr val="000000"/>
                </a:solidFill>
                <a:ea typeface="굴림" pitchFamily="50" charset="-127"/>
              </a:defRPr>
            </a:lvl1pPr>
          </a:lstStyle>
          <a:p>
            <a:pPr>
              <a:defRPr/>
            </a:pPr>
            <a:r>
              <a:rPr lang="en-US" altLang="ko-KR"/>
              <a:t>Oct. 2010</a:t>
            </a:r>
          </a:p>
          <a:p>
            <a:pPr>
              <a:defRPr/>
            </a:pPr>
            <a:endParaRPr lang="en-US" altLang="ko-KR"/>
          </a:p>
        </p:txBody>
      </p:sp>
      <p:sp>
        <p:nvSpPr>
          <p:cNvPr id="4" name="Rectangle 5"/>
          <p:cNvSpPr>
            <a:spLocks noGrp="1" noChangeArrowheads="1"/>
          </p:cNvSpPr>
          <p:nvPr>
            <p:ph type="ftr" sz="quarter" idx="12"/>
          </p:nvPr>
        </p:nvSpPr>
        <p:spPr>
          <a:xfrm>
            <a:off x="5181600" y="6475413"/>
            <a:ext cx="3429000" cy="369887"/>
          </a:xfrm>
          <a:prstGeom prst="rect">
            <a:avLst/>
          </a:prstGeom>
        </p:spPr>
        <p:txBody>
          <a:bodyPr/>
          <a:lstStyle>
            <a:lvl1pPr>
              <a:defRPr/>
            </a:lvl1pPr>
          </a:lstStyle>
          <a:p>
            <a:pPr>
              <a:defRPr/>
            </a:pPr>
            <a:r>
              <a:rPr lang="en-US" altLang="ko-KR"/>
              <a:t>Jaesang Cha, Seoul National Univ. of Science&amp;Tech.</a:t>
            </a:r>
          </a:p>
        </p:txBody>
      </p:sp>
    </p:spTree>
    <p:extLst>
      <p:ext uri="{BB962C8B-B14F-4D97-AF65-F5344CB8AC3E}">
        <p14:creationId xmlns:p14="http://schemas.microsoft.com/office/powerpoint/2010/main" val="165542738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p:txBody>
          <a:bodyPr/>
          <a:lstStyle>
            <a:lvl1pPr>
              <a:defRPr/>
            </a:lvl1pPr>
          </a:lstStyle>
          <a:p>
            <a:pPr>
              <a:defRPr/>
            </a:pPr>
            <a:r>
              <a:rPr lang="en-US" altLang="ko-KR"/>
              <a:t>Slide </a:t>
            </a:r>
            <a:fld id="{9758DDA4-E190-4AB0-AAFB-35B184BFAFA4}" type="slidenum">
              <a:rPr lang="en-US" altLang="ko-KR"/>
              <a:pPr>
                <a:defRPr/>
              </a:pPr>
              <a:t>‹#›</a:t>
            </a:fld>
            <a:endParaRPr lang="en-US" altLang="ko-KR"/>
          </a:p>
        </p:txBody>
      </p:sp>
      <p:sp>
        <p:nvSpPr>
          <p:cNvPr id="6" name="Rectangle 4"/>
          <p:cNvSpPr>
            <a:spLocks noGrp="1" noChangeArrowheads="1"/>
          </p:cNvSpPr>
          <p:nvPr>
            <p:ph type="dt" sz="half" idx="11"/>
          </p:nvPr>
        </p:nvSpPr>
        <p:spPr>
          <a:xfrm>
            <a:off x="685800" y="384175"/>
            <a:ext cx="1600200" cy="430213"/>
          </a:xfrm>
        </p:spPr>
        <p:txBody>
          <a:bodyPr/>
          <a:lstStyle>
            <a:lvl1pPr eaLnBrk="1" latinLnBrk="1" hangingPunct="1">
              <a:spcBef>
                <a:spcPct val="20000"/>
              </a:spcBef>
              <a:buFontTx/>
              <a:buChar char="•"/>
              <a:defRPr kumimoji="1" sz="3200" b="0">
                <a:solidFill>
                  <a:srgbClr val="000000"/>
                </a:solidFill>
                <a:ea typeface="굴림" pitchFamily="50" charset="-127"/>
              </a:defRPr>
            </a:lvl1pPr>
          </a:lstStyle>
          <a:p>
            <a:pPr>
              <a:defRPr/>
            </a:pPr>
            <a:r>
              <a:rPr lang="en-US" altLang="ko-KR"/>
              <a:t>Oct. 2010</a:t>
            </a:r>
          </a:p>
          <a:p>
            <a:pPr>
              <a:defRPr/>
            </a:pPr>
            <a:endParaRPr lang="en-US" altLang="ko-KR"/>
          </a:p>
        </p:txBody>
      </p:sp>
      <p:sp>
        <p:nvSpPr>
          <p:cNvPr id="7" name="Rectangle 5"/>
          <p:cNvSpPr>
            <a:spLocks noGrp="1" noChangeArrowheads="1"/>
          </p:cNvSpPr>
          <p:nvPr>
            <p:ph type="ftr" sz="quarter" idx="12"/>
          </p:nvPr>
        </p:nvSpPr>
        <p:spPr>
          <a:xfrm>
            <a:off x="5181600" y="6475413"/>
            <a:ext cx="3429000" cy="369887"/>
          </a:xfrm>
          <a:prstGeom prst="rect">
            <a:avLst/>
          </a:prstGeom>
        </p:spPr>
        <p:txBody>
          <a:bodyPr/>
          <a:lstStyle>
            <a:lvl1pPr>
              <a:defRPr/>
            </a:lvl1pPr>
          </a:lstStyle>
          <a:p>
            <a:pPr>
              <a:defRPr/>
            </a:pPr>
            <a:r>
              <a:rPr lang="en-US" altLang="ko-KR"/>
              <a:t>Jaesang Cha, Seoul National Univ. of Science&amp;Tech.</a:t>
            </a:r>
          </a:p>
        </p:txBody>
      </p:sp>
    </p:spTree>
    <p:extLst>
      <p:ext uri="{BB962C8B-B14F-4D97-AF65-F5344CB8AC3E}">
        <p14:creationId xmlns:p14="http://schemas.microsoft.com/office/powerpoint/2010/main" val="184758405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p:txBody>
          <a:bodyPr/>
          <a:lstStyle>
            <a:lvl1pPr>
              <a:defRPr/>
            </a:lvl1pPr>
          </a:lstStyle>
          <a:p>
            <a:pPr>
              <a:defRPr/>
            </a:pPr>
            <a:r>
              <a:rPr lang="en-US" altLang="ko-KR"/>
              <a:t>Slide </a:t>
            </a:r>
            <a:fld id="{A23A5F0E-3629-4E1C-A50B-338D59B472FA}" type="slidenum">
              <a:rPr lang="en-US" altLang="ko-KR"/>
              <a:pPr>
                <a:defRPr/>
              </a:pPr>
              <a:t>‹#›</a:t>
            </a:fld>
            <a:endParaRPr lang="en-US" altLang="ko-KR"/>
          </a:p>
        </p:txBody>
      </p:sp>
      <p:sp>
        <p:nvSpPr>
          <p:cNvPr id="6" name="Rectangle 4"/>
          <p:cNvSpPr>
            <a:spLocks noGrp="1" noChangeArrowheads="1"/>
          </p:cNvSpPr>
          <p:nvPr>
            <p:ph type="dt" sz="half" idx="11"/>
          </p:nvPr>
        </p:nvSpPr>
        <p:spPr>
          <a:xfrm>
            <a:off x="685800" y="384175"/>
            <a:ext cx="1600200" cy="430213"/>
          </a:xfrm>
        </p:spPr>
        <p:txBody>
          <a:bodyPr/>
          <a:lstStyle>
            <a:lvl1pPr eaLnBrk="1" latinLnBrk="1" hangingPunct="1">
              <a:spcBef>
                <a:spcPct val="20000"/>
              </a:spcBef>
              <a:buFontTx/>
              <a:buChar char="•"/>
              <a:defRPr kumimoji="1" sz="3200" b="0">
                <a:solidFill>
                  <a:srgbClr val="000000"/>
                </a:solidFill>
                <a:ea typeface="굴림" pitchFamily="50" charset="-127"/>
              </a:defRPr>
            </a:lvl1pPr>
          </a:lstStyle>
          <a:p>
            <a:pPr>
              <a:defRPr/>
            </a:pPr>
            <a:r>
              <a:rPr lang="en-US" altLang="ko-KR"/>
              <a:t>Oct. 2010</a:t>
            </a:r>
          </a:p>
          <a:p>
            <a:pPr>
              <a:defRPr/>
            </a:pPr>
            <a:endParaRPr lang="en-US" altLang="ko-KR"/>
          </a:p>
        </p:txBody>
      </p:sp>
      <p:sp>
        <p:nvSpPr>
          <p:cNvPr id="7" name="Rectangle 5"/>
          <p:cNvSpPr>
            <a:spLocks noGrp="1" noChangeArrowheads="1"/>
          </p:cNvSpPr>
          <p:nvPr>
            <p:ph type="ftr" sz="quarter" idx="12"/>
          </p:nvPr>
        </p:nvSpPr>
        <p:spPr>
          <a:xfrm>
            <a:off x="5181600" y="6475413"/>
            <a:ext cx="3429000" cy="369887"/>
          </a:xfrm>
          <a:prstGeom prst="rect">
            <a:avLst/>
          </a:prstGeom>
        </p:spPr>
        <p:txBody>
          <a:bodyPr/>
          <a:lstStyle>
            <a:lvl1pPr>
              <a:defRPr/>
            </a:lvl1pPr>
          </a:lstStyle>
          <a:p>
            <a:pPr>
              <a:defRPr/>
            </a:pPr>
            <a:r>
              <a:rPr lang="en-US" altLang="ko-KR"/>
              <a:t>Jaesang Cha, Seoul National Univ. of Science&amp;Tech.</a:t>
            </a:r>
          </a:p>
        </p:txBody>
      </p:sp>
    </p:spTree>
    <p:extLst>
      <p:ext uri="{BB962C8B-B14F-4D97-AF65-F5344CB8AC3E}">
        <p14:creationId xmlns:p14="http://schemas.microsoft.com/office/powerpoint/2010/main" val="192327098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p:txBody>
          <a:bodyPr/>
          <a:lstStyle>
            <a:lvl1pPr>
              <a:defRPr/>
            </a:lvl1pPr>
          </a:lstStyle>
          <a:p>
            <a:pPr>
              <a:defRPr/>
            </a:pPr>
            <a:r>
              <a:rPr lang="en-US" altLang="ko-KR"/>
              <a:t>Slide </a:t>
            </a:r>
            <a:fld id="{2677ED46-FF21-4F7C-8D49-763A83FD1156}" type="slidenum">
              <a:rPr lang="en-US" altLang="ko-KR"/>
              <a:pPr>
                <a:defRPr/>
              </a:pPr>
              <a:t>‹#›</a:t>
            </a:fld>
            <a:endParaRPr lang="en-US" altLang="ko-KR"/>
          </a:p>
        </p:txBody>
      </p:sp>
      <p:sp>
        <p:nvSpPr>
          <p:cNvPr id="5" name="Rectangle 10"/>
          <p:cNvSpPr>
            <a:spLocks noGrp="1" noChangeArrowheads="1"/>
          </p:cNvSpPr>
          <p:nvPr>
            <p:ph type="dt" sz="half" idx="11"/>
          </p:nvPr>
        </p:nvSpPr>
        <p:spPr>
          <a:xfrm>
            <a:off x="685800" y="384175"/>
            <a:ext cx="1600200" cy="430213"/>
          </a:xfrm>
        </p:spPr>
        <p:txBody>
          <a:bodyPr/>
          <a:lstStyle>
            <a:lvl1pPr eaLnBrk="1" latinLnBrk="1" hangingPunct="1">
              <a:spcBef>
                <a:spcPct val="20000"/>
              </a:spcBef>
              <a:buFontTx/>
              <a:buChar char="•"/>
              <a:defRPr kumimoji="1" sz="3200" b="0">
                <a:solidFill>
                  <a:srgbClr val="000000"/>
                </a:solidFill>
                <a:ea typeface="굴림" pitchFamily="50" charset="-127"/>
              </a:defRPr>
            </a:lvl1pPr>
          </a:lstStyle>
          <a:p>
            <a:pPr>
              <a:defRPr/>
            </a:pPr>
            <a:r>
              <a:rPr lang="en-US" altLang="ko-KR"/>
              <a:t>Oct. 2010</a:t>
            </a:r>
          </a:p>
          <a:p>
            <a:pPr>
              <a:defRPr/>
            </a:pPr>
            <a:endParaRPr lang="en-US" altLang="ko-KR"/>
          </a:p>
        </p:txBody>
      </p:sp>
      <p:sp>
        <p:nvSpPr>
          <p:cNvPr id="6" name="Rectangle 11"/>
          <p:cNvSpPr>
            <a:spLocks noGrp="1" noChangeArrowheads="1"/>
          </p:cNvSpPr>
          <p:nvPr>
            <p:ph type="ftr" sz="quarter" idx="12"/>
          </p:nvPr>
        </p:nvSpPr>
        <p:spPr>
          <a:xfrm>
            <a:off x="5181600" y="6475413"/>
            <a:ext cx="3429000" cy="369887"/>
          </a:xfrm>
          <a:prstGeom prst="rect">
            <a:avLst/>
          </a:prstGeom>
        </p:spPr>
        <p:txBody>
          <a:bodyPr/>
          <a:lstStyle>
            <a:lvl1pPr>
              <a:defRPr/>
            </a:lvl1pPr>
          </a:lstStyle>
          <a:p>
            <a:pPr>
              <a:defRPr/>
            </a:pPr>
            <a:r>
              <a:rPr lang="en-US" altLang="ko-KR"/>
              <a:t>Jaesang Cha, Seoul National Univ. of Science&amp;Tech.</a:t>
            </a:r>
          </a:p>
        </p:txBody>
      </p:sp>
    </p:spTree>
    <p:extLst>
      <p:ext uri="{BB962C8B-B14F-4D97-AF65-F5344CB8AC3E}">
        <p14:creationId xmlns:p14="http://schemas.microsoft.com/office/powerpoint/2010/main" val="309238479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p:txBody>
          <a:bodyPr/>
          <a:lstStyle>
            <a:lvl1pPr>
              <a:defRPr/>
            </a:lvl1pPr>
          </a:lstStyle>
          <a:p>
            <a:pPr>
              <a:defRPr/>
            </a:pPr>
            <a:r>
              <a:rPr lang="en-US" altLang="ko-KR"/>
              <a:t>Slide </a:t>
            </a:r>
            <a:fld id="{1B7D8091-38AC-4928-B17E-36C398277C06}" type="slidenum">
              <a:rPr lang="en-US" altLang="ko-KR"/>
              <a:pPr>
                <a:defRPr/>
              </a:pPr>
              <a:t>‹#›</a:t>
            </a:fld>
            <a:endParaRPr lang="en-US" altLang="ko-KR"/>
          </a:p>
        </p:txBody>
      </p:sp>
      <p:sp>
        <p:nvSpPr>
          <p:cNvPr id="5" name="Rectangle 10"/>
          <p:cNvSpPr>
            <a:spLocks noGrp="1" noChangeArrowheads="1"/>
          </p:cNvSpPr>
          <p:nvPr>
            <p:ph type="dt" sz="half" idx="11"/>
          </p:nvPr>
        </p:nvSpPr>
        <p:spPr>
          <a:xfrm>
            <a:off x="685800" y="384175"/>
            <a:ext cx="1600200" cy="430213"/>
          </a:xfrm>
        </p:spPr>
        <p:txBody>
          <a:bodyPr/>
          <a:lstStyle>
            <a:lvl1pPr eaLnBrk="1" latinLnBrk="1" hangingPunct="1">
              <a:spcBef>
                <a:spcPct val="20000"/>
              </a:spcBef>
              <a:buFontTx/>
              <a:buChar char="•"/>
              <a:defRPr kumimoji="1" sz="3200" b="0">
                <a:solidFill>
                  <a:srgbClr val="000000"/>
                </a:solidFill>
                <a:ea typeface="굴림" pitchFamily="50" charset="-127"/>
              </a:defRPr>
            </a:lvl1pPr>
          </a:lstStyle>
          <a:p>
            <a:pPr>
              <a:defRPr/>
            </a:pPr>
            <a:r>
              <a:rPr lang="en-US" altLang="ko-KR"/>
              <a:t>Oct. 2010</a:t>
            </a:r>
          </a:p>
          <a:p>
            <a:pPr>
              <a:defRPr/>
            </a:pPr>
            <a:endParaRPr lang="en-US" altLang="ko-KR"/>
          </a:p>
        </p:txBody>
      </p:sp>
      <p:sp>
        <p:nvSpPr>
          <p:cNvPr id="6" name="Rectangle 11"/>
          <p:cNvSpPr>
            <a:spLocks noGrp="1" noChangeArrowheads="1"/>
          </p:cNvSpPr>
          <p:nvPr>
            <p:ph type="ftr" sz="quarter" idx="12"/>
          </p:nvPr>
        </p:nvSpPr>
        <p:spPr>
          <a:xfrm>
            <a:off x="5181600" y="6475413"/>
            <a:ext cx="3429000" cy="369887"/>
          </a:xfrm>
          <a:prstGeom prst="rect">
            <a:avLst/>
          </a:prstGeom>
        </p:spPr>
        <p:txBody>
          <a:bodyPr/>
          <a:lstStyle>
            <a:lvl1pPr>
              <a:defRPr/>
            </a:lvl1pPr>
          </a:lstStyle>
          <a:p>
            <a:pPr>
              <a:defRPr/>
            </a:pPr>
            <a:r>
              <a:rPr lang="en-US" altLang="ko-KR"/>
              <a:t>Jaesang Cha, Seoul National Univ. of Science&amp;Tech.</a:t>
            </a:r>
          </a:p>
        </p:txBody>
      </p:sp>
    </p:spTree>
    <p:extLst>
      <p:ext uri="{BB962C8B-B14F-4D97-AF65-F5344CB8AC3E}">
        <p14:creationId xmlns:p14="http://schemas.microsoft.com/office/powerpoint/2010/main" val="283409499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981200"/>
            <a:ext cx="7772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5181600" y="6475413"/>
            <a:ext cx="3429000" cy="369887"/>
          </a:xfrm>
          <a:prstGeom prst="rect">
            <a:avLst/>
          </a:prstGeom>
        </p:spPr>
        <p:txBody>
          <a:bodyPr/>
          <a:lstStyle>
            <a:lvl1pPr>
              <a:defRPr/>
            </a:lvl1pPr>
          </a:lstStyle>
          <a:p>
            <a:pPr>
              <a:defRPr/>
            </a:pPr>
            <a:r>
              <a:rPr lang="en-US" altLang="ko-KR"/>
              <a:t>Jaesang Cha, Seoul National Univ. of Science&amp;Tech.</a:t>
            </a:r>
          </a:p>
        </p:txBody>
      </p:sp>
      <p:sp>
        <p:nvSpPr>
          <p:cNvPr id="5" name="Rectangle 6"/>
          <p:cNvSpPr>
            <a:spLocks noGrp="1" noChangeArrowheads="1"/>
          </p:cNvSpPr>
          <p:nvPr>
            <p:ph type="sldNum" sz="quarter" idx="11"/>
          </p:nvPr>
        </p:nvSpPr>
        <p:spPr/>
        <p:txBody>
          <a:bodyPr/>
          <a:lstStyle>
            <a:lvl1pPr>
              <a:defRPr/>
            </a:lvl1pPr>
          </a:lstStyle>
          <a:p>
            <a:pPr>
              <a:defRPr/>
            </a:pPr>
            <a:r>
              <a:rPr lang="en-US" altLang="ko-KR"/>
              <a:t>Slide </a:t>
            </a:r>
            <a:fld id="{F58B9190-EBA5-4676-AB78-5DE4EC55964D}" type="slidenum">
              <a:rPr lang="en-US" altLang="ko-KR"/>
              <a:pPr>
                <a:defRPr/>
              </a:pPr>
              <a:t>‹#›</a:t>
            </a:fld>
            <a:endParaRPr lang="en-US" altLang="ko-KR"/>
          </a:p>
        </p:txBody>
      </p:sp>
      <p:sp>
        <p:nvSpPr>
          <p:cNvPr id="6" name="Rectangle 4"/>
          <p:cNvSpPr>
            <a:spLocks noGrp="1" noChangeArrowheads="1"/>
          </p:cNvSpPr>
          <p:nvPr>
            <p:ph type="dt" sz="half" idx="12"/>
          </p:nvPr>
        </p:nvSpPr>
        <p:spPr>
          <a:xfrm>
            <a:off x="685800" y="384175"/>
            <a:ext cx="1600200" cy="430213"/>
          </a:xfrm>
        </p:spPr>
        <p:txBody>
          <a:bodyPr/>
          <a:lstStyle>
            <a:lvl1pPr eaLnBrk="1" latinLnBrk="1" hangingPunct="1">
              <a:spcBef>
                <a:spcPct val="20000"/>
              </a:spcBef>
              <a:buFontTx/>
              <a:buChar char="•"/>
              <a:defRPr kumimoji="1" sz="3200" b="0">
                <a:solidFill>
                  <a:srgbClr val="000000"/>
                </a:solidFill>
                <a:ea typeface="굴림" pitchFamily="50" charset="-127"/>
              </a:defRPr>
            </a:lvl1pPr>
          </a:lstStyle>
          <a:p>
            <a:pPr>
              <a:defRPr/>
            </a:pPr>
            <a:r>
              <a:rPr lang="en-US" altLang="ko-KR"/>
              <a:t>Oct. 2010</a:t>
            </a:r>
          </a:p>
          <a:p>
            <a:pPr>
              <a:defRPr/>
            </a:pPr>
            <a:endParaRPr lang="en-US" altLang="ko-KR"/>
          </a:p>
        </p:txBody>
      </p:sp>
    </p:spTree>
    <p:extLst>
      <p:ext uri="{BB962C8B-B14F-4D97-AF65-F5344CB8AC3E}">
        <p14:creationId xmlns:p14="http://schemas.microsoft.com/office/powerpoint/2010/main" val="198378703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8"/>
          <p:cNvSpPr>
            <a:spLocks noGrp="1" noChangeArrowheads="1"/>
          </p:cNvSpPr>
          <p:nvPr>
            <p:ph type="ftr" sz="quarter" idx="10"/>
          </p:nvPr>
        </p:nvSpPr>
        <p:spPr>
          <a:xfrm>
            <a:off x="5486400" y="6475413"/>
            <a:ext cx="3124200" cy="184150"/>
          </a:xfrm>
          <a:prstGeom prst="rect">
            <a:avLst/>
          </a:prstGeom>
        </p:spPr>
        <p:txBody>
          <a:bodyPr/>
          <a:lstStyle>
            <a:lvl1pPr>
              <a:defRPr>
                <a:ea typeface="굴림" pitchFamily="50" charset="-127"/>
              </a:defRPr>
            </a:lvl1pPr>
          </a:lstStyle>
          <a:p>
            <a:pPr>
              <a:defRPr/>
            </a:pPr>
            <a:endParaRPr lang="en-US" altLang="ko-KR"/>
          </a:p>
        </p:txBody>
      </p:sp>
      <p:sp>
        <p:nvSpPr>
          <p:cNvPr id="7" name="Rectangle 9"/>
          <p:cNvSpPr>
            <a:spLocks noGrp="1" noChangeArrowheads="1"/>
          </p:cNvSpPr>
          <p:nvPr>
            <p:ph type="sldNum" sz="quarter" idx="11"/>
          </p:nvPr>
        </p:nvSpPr>
        <p:spPr/>
        <p:txBody>
          <a:bodyPr/>
          <a:lstStyle>
            <a:lvl1pPr>
              <a:defRPr/>
            </a:lvl1pPr>
          </a:lstStyle>
          <a:p>
            <a:pPr>
              <a:defRPr/>
            </a:pPr>
            <a:fld id="{03D95BA9-32DD-4DF4-A33C-ED121A42ADB6}" type="slidenum">
              <a:rPr lang="en-US" altLang="ko-KR"/>
              <a:pPr>
                <a:defRPr/>
              </a:pPr>
              <a:t>‹#›</a:t>
            </a:fld>
            <a:endParaRPr lang="en-US" altLang="ko-KR"/>
          </a:p>
        </p:txBody>
      </p:sp>
      <p:sp>
        <p:nvSpPr>
          <p:cNvPr id="8" name="Rectangle 4"/>
          <p:cNvSpPr>
            <a:spLocks noGrp="1" noChangeArrowheads="1"/>
          </p:cNvSpPr>
          <p:nvPr>
            <p:ph type="dt" sz="half" idx="12"/>
          </p:nvPr>
        </p:nvSpPr>
        <p:spPr>
          <a:xfrm>
            <a:off x="685800" y="384175"/>
            <a:ext cx="1600200" cy="430213"/>
          </a:xfrm>
        </p:spPr>
        <p:txBody>
          <a:bodyPr/>
          <a:lstStyle>
            <a:lvl1pPr eaLnBrk="1" latinLnBrk="1" hangingPunct="1">
              <a:spcBef>
                <a:spcPct val="20000"/>
              </a:spcBef>
              <a:buFontTx/>
              <a:buChar char="•"/>
              <a:defRPr kumimoji="1" sz="3200" b="0">
                <a:solidFill>
                  <a:srgbClr val="000000"/>
                </a:solidFill>
                <a:ea typeface="굴림" pitchFamily="50" charset="-127"/>
              </a:defRPr>
            </a:lvl1pPr>
          </a:lstStyle>
          <a:p>
            <a:pPr>
              <a:defRPr/>
            </a:pPr>
            <a:r>
              <a:rPr lang="en-US" altLang="ko-KR"/>
              <a:t>Oct. 2010</a:t>
            </a:r>
          </a:p>
          <a:p>
            <a:pPr>
              <a:defRPr/>
            </a:pPr>
            <a:endParaRPr lang="en-US" altLang="ko-KR"/>
          </a:p>
        </p:txBody>
      </p:sp>
    </p:spTree>
    <p:extLst>
      <p:ext uri="{BB962C8B-B14F-4D97-AF65-F5344CB8AC3E}">
        <p14:creationId xmlns:p14="http://schemas.microsoft.com/office/powerpoint/2010/main" val="41134177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p:txBody>
          <a:bodyPr/>
          <a:lstStyle>
            <a:lvl1pPr>
              <a:defRPr/>
            </a:lvl1pPr>
          </a:lstStyle>
          <a:p>
            <a:pPr>
              <a:defRPr/>
            </a:pPr>
            <a:r>
              <a:rPr lang="en-US" altLang="ko-KR"/>
              <a:t>Slide </a:t>
            </a:r>
            <a:fld id="{F7647C7B-4493-46B3-BB91-0966677DECFB}" type="slidenum">
              <a:rPr lang="en-US" altLang="ko-KR"/>
              <a:pPr>
                <a:defRPr/>
              </a:pPr>
              <a:t>‹#›</a:t>
            </a:fld>
            <a:endParaRPr lang="en-US" altLang="ko-KR"/>
          </a:p>
        </p:txBody>
      </p:sp>
      <p:sp>
        <p:nvSpPr>
          <p:cNvPr id="6" name="Rectangle 4"/>
          <p:cNvSpPr>
            <a:spLocks noGrp="1" noChangeArrowheads="1"/>
          </p:cNvSpPr>
          <p:nvPr>
            <p:ph type="dt" sz="half" idx="11"/>
          </p:nvPr>
        </p:nvSpPr>
        <p:spPr>
          <a:xfrm>
            <a:off x="685800" y="384175"/>
            <a:ext cx="1600200" cy="430213"/>
          </a:xfrm>
        </p:spPr>
        <p:txBody>
          <a:bodyPr/>
          <a:lstStyle>
            <a:lvl1pPr eaLnBrk="1" latinLnBrk="1" hangingPunct="1">
              <a:spcBef>
                <a:spcPct val="20000"/>
              </a:spcBef>
              <a:buFontTx/>
              <a:buChar char="•"/>
              <a:defRPr kumimoji="1" sz="3200" b="0">
                <a:ea typeface="굴림" pitchFamily="50" charset="-127"/>
              </a:defRPr>
            </a:lvl1pPr>
          </a:lstStyle>
          <a:p>
            <a:pPr>
              <a:defRPr/>
            </a:pPr>
            <a:endParaRPr lang="en-US" altLang="ko-KR"/>
          </a:p>
        </p:txBody>
      </p:sp>
      <p:sp>
        <p:nvSpPr>
          <p:cNvPr id="7" name="Rectangle 5"/>
          <p:cNvSpPr>
            <a:spLocks noGrp="1" noChangeArrowheads="1"/>
          </p:cNvSpPr>
          <p:nvPr>
            <p:ph type="ftr" sz="quarter" idx="12"/>
          </p:nvPr>
        </p:nvSpPr>
        <p:spPr/>
        <p:txBody>
          <a:bodyPr/>
          <a:lstStyle>
            <a:lvl1pPr algn="r" eaLnBrk="0" latinLnBrk="0" hangingPunct="0">
              <a:defRPr kumimoji="0">
                <a:ea typeface="굴림" charset="-127"/>
              </a:defRPr>
            </a:lvl1pPr>
          </a:lstStyle>
          <a:p>
            <a:pPr>
              <a:defRPr/>
            </a:pPr>
            <a:r>
              <a:rPr lang="en-US" altLang="ko-KR"/>
              <a:t>Jaesang Cha, Seoul National Univ. of Science&amp;Tech</a:t>
            </a:r>
          </a:p>
        </p:txBody>
      </p:sp>
    </p:spTree>
    <p:extLst>
      <p:ext uri="{BB962C8B-B14F-4D97-AF65-F5344CB8AC3E}">
        <p14:creationId xmlns:p14="http://schemas.microsoft.com/office/powerpoint/2010/main" val="19532769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8"/>
          <p:cNvSpPr>
            <a:spLocks noGrp="1" noChangeArrowheads="1"/>
          </p:cNvSpPr>
          <p:nvPr>
            <p:ph type="sldNum" sz="quarter" idx="10"/>
          </p:nvPr>
        </p:nvSpPr>
        <p:spPr/>
        <p:txBody>
          <a:bodyPr/>
          <a:lstStyle>
            <a:lvl1pPr>
              <a:defRPr/>
            </a:lvl1pPr>
          </a:lstStyle>
          <a:p>
            <a:pPr>
              <a:defRPr/>
            </a:pPr>
            <a:r>
              <a:rPr lang="en-US" altLang="ko-KR"/>
              <a:t>Slide </a:t>
            </a:r>
            <a:fld id="{BFB93429-31A0-498C-BC8C-54810939789D}" type="slidenum">
              <a:rPr lang="en-US" altLang="ko-KR"/>
              <a:pPr>
                <a:defRPr/>
              </a:pPr>
              <a:t>‹#›</a:t>
            </a:fld>
            <a:endParaRPr lang="en-US" altLang="ko-KR"/>
          </a:p>
        </p:txBody>
      </p:sp>
      <p:sp>
        <p:nvSpPr>
          <p:cNvPr id="8" name="Rectangle 4"/>
          <p:cNvSpPr>
            <a:spLocks noGrp="1" noChangeArrowheads="1"/>
          </p:cNvSpPr>
          <p:nvPr>
            <p:ph type="dt" sz="half" idx="11"/>
          </p:nvPr>
        </p:nvSpPr>
        <p:spPr>
          <a:xfrm>
            <a:off x="685800" y="384175"/>
            <a:ext cx="1600200" cy="430213"/>
          </a:xfrm>
        </p:spPr>
        <p:txBody>
          <a:bodyPr/>
          <a:lstStyle>
            <a:lvl1pPr eaLnBrk="1" latinLnBrk="1" hangingPunct="1">
              <a:spcBef>
                <a:spcPct val="20000"/>
              </a:spcBef>
              <a:buFontTx/>
              <a:buChar char="•"/>
              <a:defRPr kumimoji="1" sz="3200" b="0">
                <a:ea typeface="굴림" pitchFamily="50" charset="-127"/>
              </a:defRPr>
            </a:lvl1pPr>
          </a:lstStyle>
          <a:p>
            <a:pPr>
              <a:defRPr/>
            </a:pPr>
            <a:endParaRPr lang="en-US" altLang="ko-KR"/>
          </a:p>
        </p:txBody>
      </p:sp>
      <p:sp>
        <p:nvSpPr>
          <p:cNvPr id="9" name="Rectangle 5"/>
          <p:cNvSpPr>
            <a:spLocks noGrp="1" noChangeArrowheads="1"/>
          </p:cNvSpPr>
          <p:nvPr>
            <p:ph type="ftr" sz="quarter" idx="12"/>
          </p:nvPr>
        </p:nvSpPr>
        <p:spPr/>
        <p:txBody>
          <a:bodyPr/>
          <a:lstStyle>
            <a:lvl1pPr algn="r" eaLnBrk="0" latinLnBrk="0" hangingPunct="0">
              <a:defRPr kumimoji="0">
                <a:ea typeface="굴림" charset="-127"/>
              </a:defRPr>
            </a:lvl1pPr>
          </a:lstStyle>
          <a:p>
            <a:pPr>
              <a:defRPr/>
            </a:pPr>
            <a:r>
              <a:rPr lang="en-US" altLang="ko-KR"/>
              <a:t>Jaesang Cha, Seoul National Univ. of Science&amp;Tech</a:t>
            </a:r>
          </a:p>
        </p:txBody>
      </p:sp>
    </p:spTree>
    <p:extLst>
      <p:ext uri="{BB962C8B-B14F-4D97-AF65-F5344CB8AC3E}">
        <p14:creationId xmlns:p14="http://schemas.microsoft.com/office/powerpoint/2010/main" val="28799692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Rectangle 6"/>
          <p:cNvSpPr>
            <a:spLocks noGrp="1" noChangeArrowheads="1"/>
          </p:cNvSpPr>
          <p:nvPr>
            <p:ph type="sldNum" sz="quarter" idx="10"/>
          </p:nvPr>
        </p:nvSpPr>
        <p:spPr/>
        <p:txBody>
          <a:bodyPr/>
          <a:lstStyle>
            <a:lvl1pPr>
              <a:defRPr/>
            </a:lvl1pPr>
          </a:lstStyle>
          <a:p>
            <a:pPr>
              <a:defRPr/>
            </a:pPr>
            <a:r>
              <a:rPr lang="en-US" altLang="ko-KR"/>
              <a:t>Slide </a:t>
            </a:r>
            <a:fld id="{CD907ACB-7EA2-4F45-B9DE-3AFF5B72A025}" type="slidenum">
              <a:rPr lang="en-US" altLang="ko-KR"/>
              <a:pPr>
                <a:defRPr/>
              </a:pPr>
              <a:t>‹#›</a:t>
            </a:fld>
            <a:endParaRPr lang="en-US" altLang="ko-KR"/>
          </a:p>
        </p:txBody>
      </p:sp>
      <p:sp>
        <p:nvSpPr>
          <p:cNvPr id="4" name="Rectangle 4"/>
          <p:cNvSpPr>
            <a:spLocks noGrp="1" noChangeArrowheads="1"/>
          </p:cNvSpPr>
          <p:nvPr>
            <p:ph type="dt" sz="half" idx="11"/>
          </p:nvPr>
        </p:nvSpPr>
        <p:spPr>
          <a:xfrm>
            <a:off x="685800" y="384175"/>
            <a:ext cx="1600200" cy="430213"/>
          </a:xfrm>
        </p:spPr>
        <p:txBody>
          <a:bodyPr/>
          <a:lstStyle>
            <a:lvl1pPr eaLnBrk="1" latinLnBrk="1" hangingPunct="1">
              <a:spcBef>
                <a:spcPct val="20000"/>
              </a:spcBef>
              <a:buFontTx/>
              <a:buChar char="•"/>
              <a:defRPr kumimoji="1" sz="3200" b="0">
                <a:ea typeface="굴림" pitchFamily="50" charset="-127"/>
              </a:defRPr>
            </a:lvl1pPr>
          </a:lstStyle>
          <a:p>
            <a:pPr>
              <a:defRPr/>
            </a:pPr>
            <a:endParaRPr lang="en-US" altLang="ko-KR"/>
          </a:p>
        </p:txBody>
      </p:sp>
      <p:sp>
        <p:nvSpPr>
          <p:cNvPr id="5" name="Rectangle 5"/>
          <p:cNvSpPr>
            <a:spLocks noGrp="1" noChangeArrowheads="1"/>
          </p:cNvSpPr>
          <p:nvPr>
            <p:ph type="ftr" sz="quarter" idx="12"/>
          </p:nvPr>
        </p:nvSpPr>
        <p:spPr/>
        <p:txBody>
          <a:bodyPr/>
          <a:lstStyle>
            <a:lvl1pPr algn="r" eaLnBrk="0" latinLnBrk="0" hangingPunct="0">
              <a:defRPr kumimoji="0">
                <a:ea typeface="굴림" charset="-127"/>
              </a:defRPr>
            </a:lvl1pPr>
          </a:lstStyle>
          <a:p>
            <a:pPr>
              <a:defRPr/>
            </a:pPr>
            <a:r>
              <a:rPr lang="en-US" altLang="ko-KR"/>
              <a:t>Jaesang Cha, Seoul National Univ. of Science&amp;Tech</a:t>
            </a:r>
          </a:p>
        </p:txBody>
      </p:sp>
    </p:spTree>
    <p:extLst>
      <p:ext uri="{BB962C8B-B14F-4D97-AF65-F5344CB8AC3E}">
        <p14:creationId xmlns:p14="http://schemas.microsoft.com/office/powerpoint/2010/main" val="5513438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5"/>
          <p:cNvSpPr txBox="1">
            <a:spLocks noChangeArrowheads="1"/>
          </p:cNvSpPr>
          <p:nvPr userDrawn="1"/>
        </p:nvSpPr>
        <p:spPr bwMode="auto">
          <a:xfrm>
            <a:off x="5186363" y="6426200"/>
            <a:ext cx="353853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latinLnBrk="1" hangingPunct="1">
              <a:spcBef>
                <a:spcPct val="0"/>
              </a:spcBef>
              <a:buFontTx/>
              <a:buNone/>
              <a:defRPr/>
            </a:pPr>
            <a:r>
              <a:rPr lang="en-US" altLang="ko-KR" sz="1200" dirty="0" err="1" smtClean="0">
                <a:solidFill>
                  <a:srgbClr val="000000"/>
                </a:solidFill>
              </a:rPr>
              <a:t>Jaesang</a:t>
            </a:r>
            <a:r>
              <a:rPr lang="en-US" altLang="ko-KR" sz="1200" dirty="0" smtClean="0">
                <a:solidFill>
                  <a:srgbClr val="000000"/>
                </a:solidFill>
              </a:rPr>
              <a:t> Cha, Seoul National Univ. of  Science &amp; Tech.</a:t>
            </a:r>
          </a:p>
        </p:txBody>
      </p:sp>
      <p:sp>
        <p:nvSpPr>
          <p:cNvPr id="3" name="Rectangle 6"/>
          <p:cNvSpPr>
            <a:spLocks noGrp="1" noChangeArrowheads="1"/>
          </p:cNvSpPr>
          <p:nvPr>
            <p:ph type="sldNum" sz="quarter" idx="10"/>
          </p:nvPr>
        </p:nvSpPr>
        <p:spPr/>
        <p:txBody>
          <a:bodyPr/>
          <a:lstStyle>
            <a:lvl1pPr>
              <a:defRPr/>
            </a:lvl1pPr>
          </a:lstStyle>
          <a:p>
            <a:pPr>
              <a:defRPr/>
            </a:pPr>
            <a:r>
              <a:rPr lang="en-US" altLang="ko-KR"/>
              <a:t>Slide </a:t>
            </a:r>
            <a:fld id="{9E445417-B69A-48DD-A9B8-AD8B6C2833F4}" type="slidenum">
              <a:rPr lang="en-US" altLang="ko-KR"/>
              <a:pPr>
                <a:defRPr/>
              </a:pPr>
              <a:t>‹#›</a:t>
            </a:fld>
            <a:endParaRPr lang="en-US" altLang="ko-KR"/>
          </a:p>
        </p:txBody>
      </p:sp>
      <p:sp>
        <p:nvSpPr>
          <p:cNvPr id="4" name="Rectangle 4"/>
          <p:cNvSpPr>
            <a:spLocks noGrp="1" noChangeArrowheads="1"/>
          </p:cNvSpPr>
          <p:nvPr>
            <p:ph type="dt" sz="half" idx="11"/>
          </p:nvPr>
        </p:nvSpPr>
        <p:spPr>
          <a:xfrm>
            <a:off x="685800" y="384175"/>
            <a:ext cx="1600200" cy="430213"/>
          </a:xfrm>
        </p:spPr>
        <p:txBody>
          <a:bodyPr/>
          <a:lstStyle>
            <a:lvl1pPr eaLnBrk="1" latinLnBrk="1" hangingPunct="1">
              <a:spcBef>
                <a:spcPct val="20000"/>
              </a:spcBef>
              <a:buFontTx/>
              <a:buChar char="•"/>
              <a:defRPr kumimoji="1" sz="3200" b="0">
                <a:ea typeface="굴림" pitchFamily="50" charset="-127"/>
              </a:defRPr>
            </a:lvl1pPr>
          </a:lstStyle>
          <a:p>
            <a:pPr>
              <a:defRPr/>
            </a:pPr>
            <a:endParaRPr lang="en-US" altLang="ko-KR"/>
          </a:p>
        </p:txBody>
      </p:sp>
      <p:sp>
        <p:nvSpPr>
          <p:cNvPr id="5" name="Rectangle 5"/>
          <p:cNvSpPr>
            <a:spLocks noGrp="1" noChangeArrowheads="1"/>
          </p:cNvSpPr>
          <p:nvPr>
            <p:ph type="ftr" sz="quarter" idx="12"/>
          </p:nvPr>
        </p:nvSpPr>
        <p:spPr/>
        <p:txBody>
          <a:bodyPr/>
          <a:lstStyle>
            <a:lvl1pPr algn="r" eaLnBrk="0" latinLnBrk="0" hangingPunct="0">
              <a:defRPr kumimoji="0">
                <a:ea typeface="굴림" charset="-127"/>
              </a:defRPr>
            </a:lvl1pPr>
          </a:lstStyle>
          <a:p>
            <a:pPr>
              <a:defRPr/>
            </a:pPr>
            <a:r>
              <a:rPr lang="en-US" altLang="ko-KR"/>
              <a:t>Jaesang Cha, Seoul National Univ. of Science&amp;Tech</a:t>
            </a:r>
          </a:p>
        </p:txBody>
      </p:sp>
    </p:spTree>
    <p:extLst>
      <p:ext uri="{BB962C8B-B14F-4D97-AF65-F5344CB8AC3E}">
        <p14:creationId xmlns:p14="http://schemas.microsoft.com/office/powerpoint/2010/main" val="100340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5"/>
          <p:cNvSpPr txBox="1">
            <a:spLocks noChangeArrowheads="1"/>
          </p:cNvSpPr>
          <p:nvPr userDrawn="1"/>
        </p:nvSpPr>
        <p:spPr bwMode="auto">
          <a:xfrm>
            <a:off x="5186363" y="6426200"/>
            <a:ext cx="353853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latinLnBrk="1" hangingPunct="1">
              <a:spcBef>
                <a:spcPct val="0"/>
              </a:spcBef>
              <a:buFontTx/>
              <a:buNone/>
              <a:defRPr/>
            </a:pPr>
            <a:r>
              <a:rPr lang="en-US" altLang="ko-KR" sz="1200" dirty="0" err="1" smtClean="0">
                <a:solidFill>
                  <a:srgbClr val="000000"/>
                </a:solidFill>
              </a:rPr>
              <a:t>Jaesang</a:t>
            </a:r>
            <a:r>
              <a:rPr lang="en-US" altLang="ko-KR" sz="1200" dirty="0" smtClean="0">
                <a:solidFill>
                  <a:srgbClr val="000000"/>
                </a:solidFill>
              </a:rPr>
              <a:t> Cha, Seoul National Univ. of  Science &amp; Tech.</a:t>
            </a:r>
          </a:p>
        </p:txBody>
      </p:sp>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6"/>
          <p:cNvSpPr>
            <a:spLocks noGrp="1" noChangeArrowheads="1"/>
          </p:cNvSpPr>
          <p:nvPr>
            <p:ph type="sldNum" sz="quarter" idx="10"/>
          </p:nvPr>
        </p:nvSpPr>
        <p:spPr/>
        <p:txBody>
          <a:bodyPr/>
          <a:lstStyle>
            <a:lvl1pPr>
              <a:defRPr/>
            </a:lvl1pPr>
          </a:lstStyle>
          <a:p>
            <a:pPr>
              <a:defRPr/>
            </a:pPr>
            <a:r>
              <a:rPr lang="en-US" altLang="ko-KR"/>
              <a:t>Slide </a:t>
            </a:r>
            <a:fld id="{72368927-8926-47F0-9781-73174FAF05E0}" type="slidenum">
              <a:rPr lang="en-US" altLang="ko-KR"/>
              <a:pPr>
                <a:defRPr/>
              </a:pPr>
              <a:t>‹#›</a:t>
            </a:fld>
            <a:endParaRPr lang="en-US" altLang="ko-KR"/>
          </a:p>
        </p:txBody>
      </p:sp>
      <p:sp>
        <p:nvSpPr>
          <p:cNvPr id="7" name="Rectangle 4"/>
          <p:cNvSpPr>
            <a:spLocks noGrp="1" noChangeArrowheads="1"/>
          </p:cNvSpPr>
          <p:nvPr>
            <p:ph type="dt" sz="half" idx="11"/>
          </p:nvPr>
        </p:nvSpPr>
        <p:spPr>
          <a:xfrm>
            <a:off x="685800" y="384175"/>
            <a:ext cx="1600200" cy="430213"/>
          </a:xfrm>
        </p:spPr>
        <p:txBody>
          <a:bodyPr/>
          <a:lstStyle>
            <a:lvl1pPr eaLnBrk="1" latinLnBrk="1" hangingPunct="1">
              <a:spcBef>
                <a:spcPct val="20000"/>
              </a:spcBef>
              <a:buFontTx/>
              <a:buChar char="•"/>
              <a:defRPr kumimoji="1" sz="3200" b="0">
                <a:ea typeface="굴림" pitchFamily="50" charset="-127"/>
              </a:defRPr>
            </a:lvl1pPr>
          </a:lstStyle>
          <a:p>
            <a:pPr>
              <a:defRPr/>
            </a:pPr>
            <a:endParaRPr lang="en-US" altLang="ko-KR"/>
          </a:p>
        </p:txBody>
      </p:sp>
    </p:spTree>
    <p:extLst>
      <p:ext uri="{BB962C8B-B14F-4D97-AF65-F5344CB8AC3E}">
        <p14:creationId xmlns:p14="http://schemas.microsoft.com/office/powerpoint/2010/main" val="33263107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p:txBody>
          <a:bodyPr/>
          <a:lstStyle>
            <a:lvl1pPr>
              <a:defRPr/>
            </a:lvl1pPr>
          </a:lstStyle>
          <a:p>
            <a:pPr>
              <a:defRPr/>
            </a:pPr>
            <a:r>
              <a:rPr lang="en-US" altLang="ko-KR"/>
              <a:t>Slide </a:t>
            </a:r>
            <a:fld id="{57E07F72-F4BA-4CC8-BD3A-48ECD0FF534F}" type="slidenum">
              <a:rPr lang="en-US" altLang="ko-KR"/>
              <a:pPr>
                <a:defRPr/>
              </a:pPr>
              <a:t>‹#›</a:t>
            </a:fld>
            <a:endParaRPr lang="en-US" altLang="ko-KR"/>
          </a:p>
        </p:txBody>
      </p:sp>
      <p:sp>
        <p:nvSpPr>
          <p:cNvPr id="6" name="Rectangle 4"/>
          <p:cNvSpPr>
            <a:spLocks noGrp="1" noChangeArrowheads="1"/>
          </p:cNvSpPr>
          <p:nvPr>
            <p:ph type="dt" sz="half" idx="11"/>
          </p:nvPr>
        </p:nvSpPr>
        <p:spPr>
          <a:xfrm>
            <a:off x="685800" y="384175"/>
            <a:ext cx="1600200" cy="430213"/>
          </a:xfrm>
        </p:spPr>
        <p:txBody>
          <a:bodyPr/>
          <a:lstStyle>
            <a:lvl1pPr eaLnBrk="1" latinLnBrk="1" hangingPunct="1">
              <a:spcBef>
                <a:spcPct val="20000"/>
              </a:spcBef>
              <a:buFontTx/>
              <a:buChar char="•"/>
              <a:defRPr kumimoji="1" sz="3200" b="0">
                <a:ea typeface="굴림" pitchFamily="50" charset="-127"/>
              </a:defRPr>
            </a:lvl1pPr>
          </a:lstStyle>
          <a:p>
            <a:pPr>
              <a:defRPr/>
            </a:pPr>
            <a:endParaRPr lang="en-US" altLang="ko-KR"/>
          </a:p>
        </p:txBody>
      </p:sp>
      <p:sp>
        <p:nvSpPr>
          <p:cNvPr id="7" name="Rectangle 5"/>
          <p:cNvSpPr>
            <a:spLocks noGrp="1" noChangeArrowheads="1"/>
          </p:cNvSpPr>
          <p:nvPr>
            <p:ph type="ftr" sz="quarter" idx="12"/>
          </p:nvPr>
        </p:nvSpPr>
        <p:spPr/>
        <p:txBody>
          <a:bodyPr/>
          <a:lstStyle>
            <a:lvl1pPr algn="r" eaLnBrk="0" latinLnBrk="0" hangingPunct="0">
              <a:defRPr kumimoji="0">
                <a:ea typeface="굴림" charset="-127"/>
              </a:defRPr>
            </a:lvl1pPr>
          </a:lstStyle>
          <a:p>
            <a:pPr>
              <a:defRPr/>
            </a:pPr>
            <a:r>
              <a:rPr lang="en-US" altLang="ko-KR"/>
              <a:t>Jaesang Cha, Seoul National Univ. of Science&amp;Tech</a:t>
            </a:r>
          </a:p>
        </p:txBody>
      </p:sp>
    </p:spTree>
    <p:extLst>
      <p:ext uri="{BB962C8B-B14F-4D97-AF65-F5344CB8AC3E}">
        <p14:creationId xmlns:p14="http://schemas.microsoft.com/office/powerpoint/2010/main" val="21458008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9" name="Rectangle 5"/>
          <p:cNvSpPr>
            <a:spLocks noGrp="1" noChangeArrowheads="1"/>
          </p:cNvSpPr>
          <p:nvPr>
            <p:ph type="ftr" sz="quarter" idx="3"/>
          </p:nvPr>
        </p:nvSpPr>
        <p:spPr bwMode="auto">
          <a:xfrm>
            <a:off x="5105400" y="6477000"/>
            <a:ext cx="3505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latinLnBrk="0" hangingPunct="0">
              <a:defRPr kumimoji="0">
                <a:ea typeface="굴림" charset="-127"/>
              </a:defRPr>
            </a:lvl1pPr>
          </a:lstStyle>
          <a:p>
            <a:pPr>
              <a:defRPr/>
            </a:pPr>
            <a:r>
              <a:rPr lang="en-US" altLang="ko-KR"/>
              <a:t>Jaesang Cha, Seoul National Univ. of Science&amp;Tech</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kumimoji="0"/>
            </a:lvl1pPr>
          </a:lstStyle>
          <a:p>
            <a:pPr>
              <a:defRPr/>
            </a:pPr>
            <a:r>
              <a:rPr lang="en-US" altLang="ko-KR"/>
              <a:t>Slide </a:t>
            </a:r>
            <a:fld id="{5F85928D-8C15-4A12-BC1F-B0DD69246482}" type="slidenum">
              <a:rPr lang="en-US" altLang="ko-KR"/>
              <a:pPr>
                <a:defRPr/>
              </a:pPr>
              <a:t>‹#›</a:t>
            </a:fld>
            <a:endParaRPr lang="en-US" altLang="ko-KR"/>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1" name="Rectangle 9"/>
          <p:cNvSpPr>
            <a:spLocks noChangeArrowheads="1"/>
          </p:cNvSpPr>
          <p:nvPr/>
        </p:nvSpPr>
        <p:spPr bwMode="auto">
          <a:xfrm>
            <a:off x="685800" y="6475413"/>
            <a:ext cx="711200" cy="182562"/>
          </a:xfrm>
          <a:prstGeom prst="rect">
            <a:avLst/>
          </a:prstGeom>
          <a:noFill/>
          <a:ln>
            <a:noFill/>
          </a:ln>
          <a:extLst/>
        </p:spPr>
        <p:txBody>
          <a:bodyPr lIns="0" tIns="0" rIns="0" bIns="0">
            <a:spAutoFit/>
          </a:bodyPr>
          <a:lstStyle>
            <a:lvl1pPr eaLnBrk="0" hangingPunct="0">
              <a:defRPr kumimoji="1" sz="1200">
                <a:solidFill>
                  <a:schemeClr val="tx1"/>
                </a:solidFill>
                <a:latin typeface="Times New Roman" pitchFamily="18" charset="0"/>
                <a:ea typeface="굴림" charset="-127"/>
              </a:defRPr>
            </a:lvl1pPr>
            <a:lvl2pPr marL="742950" indent="-285750" eaLnBrk="0" hangingPunct="0">
              <a:defRPr kumimoji="1" sz="1200">
                <a:solidFill>
                  <a:schemeClr val="tx1"/>
                </a:solidFill>
                <a:latin typeface="Times New Roman" pitchFamily="18" charset="0"/>
                <a:ea typeface="굴림" charset="-127"/>
              </a:defRPr>
            </a:lvl2pPr>
            <a:lvl3pPr marL="1143000" indent="-228600" eaLnBrk="0" hangingPunct="0">
              <a:defRPr kumimoji="1" sz="1200">
                <a:solidFill>
                  <a:schemeClr val="tx1"/>
                </a:solidFill>
                <a:latin typeface="Times New Roman" pitchFamily="18" charset="0"/>
                <a:ea typeface="굴림" charset="-127"/>
              </a:defRPr>
            </a:lvl3pPr>
            <a:lvl4pPr marL="1600200" indent="-228600" eaLnBrk="0" hangingPunct="0">
              <a:defRPr kumimoji="1" sz="1200">
                <a:solidFill>
                  <a:schemeClr val="tx1"/>
                </a:solidFill>
                <a:latin typeface="Times New Roman" pitchFamily="18" charset="0"/>
                <a:ea typeface="굴림" charset="-127"/>
              </a:defRPr>
            </a:lvl4pPr>
            <a:lvl5pPr marL="2057400" indent="-228600" eaLnBrk="0" hangingPunct="0">
              <a:defRPr kumimoji="1" sz="1200">
                <a:solidFill>
                  <a:schemeClr val="tx1"/>
                </a:solidFill>
                <a:latin typeface="Times New Roman" pitchFamily="18" charset="0"/>
                <a:ea typeface="굴림"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charset="-127"/>
              </a:defRPr>
            </a:lvl9pPr>
          </a:lstStyle>
          <a:p>
            <a:pPr>
              <a:defRPr/>
            </a:pPr>
            <a:r>
              <a:rPr kumimoji="0" lang="en-US" altLang="ko-KR" smtClean="0"/>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grpSp>
        <p:nvGrpSpPr>
          <p:cNvPr id="1033" name="그룹 12"/>
          <p:cNvGrpSpPr>
            <a:grpSpLocks/>
          </p:cNvGrpSpPr>
          <p:nvPr userDrawn="1"/>
        </p:nvGrpSpPr>
        <p:grpSpPr bwMode="auto">
          <a:xfrm>
            <a:off x="5651500" y="296863"/>
            <a:ext cx="3187700" cy="347662"/>
            <a:chOff x="5544147" y="353704"/>
            <a:chExt cx="3429000" cy="347253"/>
          </a:xfrm>
        </p:grpSpPr>
        <p:sp>
          <p:nvSpPr>
            <p:cNvPr id="14" name="직사각형 13"/>
            <p:cNvSpPr>
              <a:spLocks noChangeArrowheads="1"/>
            </p:cNvSpPr>
            <p:nvPr/>
          </p:nvSpPr>
          <p:spPr bwMode="auto">
            <a:xfrm>
              <a:off x="6269907" y="353704"/>
              <a:ext cx="2361706" cy="228331"/>
            </a:xfrm>
            <a:prstGeom prst="rect">
              <a:avLst/>
            </a:prstGeom>
            <a:solidFill>
              <a:schemeClr val="bg1"/>
            </a:solidFill>
            <a:ln w="12700" algn="ctr">
              <a:solidFill>
                <a:schemeClr val="bg1"/>
              </a:solidFill>
              <a:round/>
              <a:headEnd type="none" w="sm" len="sm"/>
              <a:tailEnd type="none" w="sm" len="sm"/>
            </a:ln>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defRPr/>
              </a:pPr>
              <a:endParaRPr kumimoji="0" lang="ko-KR" altLang="en-US" sz="1200" smtClean="0"/>
            </a:p>
          </p:txBody>
        </p:sp>
        <p:sp>
          <p:nvSpPr>
            <p:cNvPr id="1036" name="TextBox 14"/>
            <p:cNvSpPr txBox="1">
              <a:spLocks noChangeArrowheads="1"/>
            </p:cNvSpPr>
            <p:nvPr/>
          </p:nvSpPr>
          <p:spPr bwMode="auto">
            <a:xfrm>
              <a:off x="5544147" y="393344"/>
              <a:ext cx="3429000" cy="307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1200">
                  <a:solidFill>
                    <a:schemeClr val="tx1"/>
                  </a:solidFill>
                  <a:latin typeface="Times New Roman" panose="02020603050405020304" pitchFamily="18" charset="0"/>
                  <a:ea typeface="굴림" panose="020B0600000101010101" pitchFamily="50" charset="-127"/>
                </a:defRPr>
              </a:lvl1pPr>
              <a:lvl2pPr marL="742950" indent="-285750">
                <a:defRPr kumimoji="1" sz="1200">
                  <a:solidFill>
                    <a:schemeClr val="tx1"/>
                  </a:solidFill>
                  <a:latin typeface="Times New Roman" panose="02020603050405020304" pitchFamily="18" charset="0"/>
                  <a:ea typeface="굴림" panose="020B0600000101010101" pitchFamily="50" charset="-127"/>
                </a:defRPr>
              </a:lvl2pPr>
              <a:lvl3pPr marL="1143000" indent="-228600">
                <a:defRPr kumimoji="1" sz="1200">
                  <a:solidFill>
                    <a:schemeClr val="tx1"/>
                  </a:solidFill>
                  <a:latin typeface="Times New Roman" panose="02020603050405020304" pitchFamily="18" charset="0"/>
                  <a:ea typeface="굴림" panose="020B0600000101010101" pitchFamily="50" charset="-127"/>
                </a:defRPr>
              </a:lvl3pPr>
              <a:lvl4pPr marL="1600200" indent="-228600">
                <a:defRPr kumimoji="1" sz="1200">
                  <a:solidFill>
                    <a:schemeClr val="tx1"/>
                  </a:solidFill>
                  <a:latin typeface="Times New Roman" panose="02020603050405020304" pitchFamily="18" charset="0"/>
                  <a:ea typeface="굴림" panose="020B0600000101010101" pitchFamily="50" charset="-127"/>
                </a:defRPr>
              </a:lvl4pPr>
              <a:lvl5pPr marL="2057400" indent="-228600">
                <a:defRPr kumimoji="1" sz="1200">
                  <a:solidFill>
                    <a:schemeClr val="tx1"/>
                  </a:solidFill>
                  <a:latin typeface="Times New Roman" panose="02020603050405020304" pitchFamily="18" charset="0"/>
                  <a:ea typeface="굴림" panose="020B0600000101010101" pitchFamily="50" charset="-127"/>
                </a:defRPr>
              </a:lvl5pPr>
              <a:lvl6pPr marL="2514600" indent="-22860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50" charset="-127"/>
                </a:defRPr>
              </a:lvl6pPr>
              <a:lvl7pPr marL="2971800" indent="-22860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50" charset="-127"/>
                </a:defRPr>
              </a:lvl7pPr>
              <a:lvl8pPr marL="3429000" indent="-22860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50" charset="-127"/>
                </a:defRPr>
              </a:lvl8pPr>
              <a:lvl9pPr marL="3886200" indent="-22860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50" charset="-127"/>
                </a:defRPr>
              </a:lvl9pPr>
            </a:lstStyle>
            <a:p>
              <a:pPr eaLnBrk="1" latinLnBrk="1" hangingPunct="1">
                <a:defRPr/>
              </a:pPr>
              <a:r>
                <a:rPr lang="en-US" altLang="ko-KR" sz="1400" b="1" dirty="0" smtClean="0"/>
                <a:t>Doc: IEEE </a:t>
              </a:r>
              <a:r>
                <a:rPr lang="en-US" altLang="ko-KR" sz="1400" b="1" dirty="0" smtClean="0"/>
                <a:t>802.15-17-0062-00-0vat</a:t>
              </a:r>
              <a:endParaRPr lang="ko-KR" altLang="en-US" sz="1400" b="1" dirty="0" smtClean="0"/>
            </a:p>
          </p:txBody>
        </p:sp>
      </p:grpSp>
      <p:sp>
        <p:nvSpPr>
          <p:cNvPr id="16" name="Rectangle 4"/>
          <p:cNvSpPr>
            <a:spLocks noGrp="1" noChangeArrowheads="1"/>
          </p:cNvSpPr>
          <p:nvPr>
            <p:ph type="dt" sz="quarter" idx="2"/>
          </p:nvPr>
        </p:nvSpPr>
        <p:spPr bwMode="auto">
          <a:xfrm>
            <a:off x="609600" y="371475"/>
            <a:ext cx="1600200" cy="30797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lvl1pPr>
              <a:spcBef>
                <a:spcPct val="0"/>
              </a:spcBef>
              <a:buFontTx/>
              <a:buNone/>
              <a:defRPr kumimoji="0" sz="1400" b="1" dirty="0" smtClean="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defRPr/>
            </a:pPr>
            <a:r>
              <a:rPr lang="en-US" altLang="ko-KR"/>
              <a:t>January 2017</a:t>
            </a:r>
          </a:p>
        </p:txBody>
      </p:sp>
    </p:spTree>
  </p:cSld>
  <p:clrMap bg1="lt1" tx1="dk1" bg2="lt2" tx2="dk2" accent1="accent1" accent2="accent2" accent3="accent3" accent4="accent4" accent5="accent5" accent6="accent6" hlink="hlink" folHlink="folHlink"/>
  <p:sldLayoutIdLst>
    <p:sldLayoutId id="2147486399" r:id="rId1"/>
    <p:sldLayoutId id="2147486400" r:id="rId2"/>
    <p:sldLayoutId id="2147486401" r:id="rId3"/>
    <p:sldLayoutId id="2147486402" r:id="rId4"/>
    <p:sldLayoutId id="2147486403" r:id="rId5"/>
    <p:sldLayoutId id="2147486404" r:id="rId6"/>
    <p:sldLayoutId id="2147486405" r:id="rId7"/>
    <p:sldLayoutId id="2147486406" r:id="rId8"/>
    <p:sldLayoutId id="2147486407" r:id="rId9"/>
    <p:sldLayoutId id="2147486408" r:id="rId10"/>
    <p:sldLayoutId id="2147486409" r:id="rId11"/>
    <p:sldLayoutId id="2147486410" r:id="rId12"/>
  </p:sldLayoutIdLst>
  <p:timing>
    <p:tnLst>
      <p:par>
        <p:cTn id="1" dur="indefinite" restart="never" nodeType="tmRoot"/>
      </p:par>
    </p:tnLst>
  </p:timing>
  <p:hf hdr="0" dt="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Times New Roman" pitchFamily="18"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defRPr>
      </a:lvl2pPr>
      <a:lvl3pPr marL="1085850" indent="-228600" algn="l" rtl="0" eaLnBrk="0" fontAlgn="base" hangingPunct="0">
        <a:spcBef>
          <a:spcPct val="20000"/>
        </a:spcBef>
        <a:spcAft>
          <a:spcPct val="0"/>
        </a:spcAft>
        <a:buChar char="•"/>
        <a:defRPr sz="2400">
          <a:solidFill>
            <a:schemeClr val="tx1"/>
          </a:solidFill>
          <a:latin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kumimoji="0">
                <a:solidFill>
                  <a:srgbClr val="000000"/>
                </a:solidFill>
              </a:defRPr>
            </a:lvl1pPr>
          </a:lstStyle>
          <a:p>
            <a:pPr>
              <a:defRPr/>
            </a:pPr>
            <a:r>
              <a:rPr lang="en-US" altLang="ko-KR"/>
              <a:t>Slide </a:t>
            </a:r>
            <a:fld id="{417692D1-4B54-4810-8D11-62F5AA864796}" type="slidenum">
              <a:rPr lang="en-US" altLang="ko-KR"/>
              <a:pPr>
                <a:defRPr/>
              </a:pPr>
              <a:t>‹#›</a:t>
            </a:fld>
            <a:endParaRPr lang="en-US" altLang="ko-KR"/>
          </a:p>
        </p:txBody>
      </p:sp>
      <p:sp>
        <p:nvSpPr>
          <p:cNvPr id="2053"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2055" name="Rectangle 9"/>
          <p:cNvSpPr>
            <a:spLocks noChangeArrowheads="1"/>
          </p:cNvSpPr>
          <p:nvPr/>
        </p:nvSpPr>
        <p:spPr bwMode="auto">
          <a:xfrm>
            <a:off x="685800" y="6475413"/>
            <a:ext cx="711200" cy="182562"/>
          </a:xfrm>
          <a:prstGeom prst="rect">
            <a:avLst/>
          </a:prstGeom>
          <a:noFill/>
          <a:ln>
            <a:noFill/>
          </a:ln>
          <a:extLst/>
        </p:spPr>
        <p:txBody>
          <a:bodyPr lIns="0" tIns="0" rIns="0" bIns="0">
            <a:spAutoFit/>
          </a:bodyPr>
          <a:lstStyle>
            <a:lvl1pPr eaLnBrk="0" hangingPunct="0">
              <a:defRPr kumimoji="1" sz="1200">
                <a:solidFill>
                  <a:schemeClr val="tx1"/>
                </a:solidFill>
                <a:latin typeface="Times New Roman" pitchFamily="18" charset="0"/>
                <a:ea typeface="굴림" charset="-127"/>
              </a:defRPr>
            </a:lvl1pPr>
            <a:lvl2pPr marL="742950" indent="-285750" eaLnBrk="0" hangingPunct="0">
              <a:defRPr kumimoji="1" sz="1200">
                <a:solidFill>
                  <a:schemeClr val="tx1"/>
                </a:solidFill>
                <a:latin typeface="Times New Roman" pitchFamily="18" charset="0"/>
                <a:ea typeface="굴림" charset="-127"/>
              </a:defRPr>
            </a:lvl2pPr>
            <a:lvl3pPr marL="1143000" indent="-228600" eaLnBrk="0" hangingPunct="0">
              <a:defRPr kumimoji="1" sz="1200">
                <a:solidFill>
                  <a:schemeClr val="tx1"/>
                </a:solidFill>
                <a:latin typeface="Times New Roman" pitchFamily="18" charset="0"/>
                <a:ea typeface="굴림" charset="-127"/>
              </a:defRPr>
            </a:lvl3pPr>
            <a:lvl4pPr marL="1600200" indent="-228600" eaLnBrk="0" hangingPunct="0">
              <a:defRPr kumimoji="1" sz="1200">
                <a:solidFill>
                  <a:schemeClr val="tx1"/>
                </a:solidFill>
                <a:latin typeface="Times New Roman" pitchFamily="18" charset="0"/>
                <a:ea typeface="굴림" charset="-127"/>
              </a:defRPr>
            </a:lvl4pPr>
            <a:lvl5pPr marL="2057400" indent="-228600" eaLnBrk="0" hangingPunct="0">
              <a:defRPr kumimoji="1" sz="1200">
                <a:solidFill>
                  <a:schemeClr val="tx1"/>
                </a:solidFill>
                <a:latin typeface="Times New Roman" pitchFamily="18" charset="0"/>
                <a:ea typeface="굴림"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charset="-127"/>
              </a:defRPr>
            </a:lvl9pPr>
          </a:lstStyle>
          <a:p>
            <a:pPr>
              <a:defRPr/>
            </a:pPr>
            <a:r>
              <a:rPr kumimoji="0" lang="en-US" altLang="ko-KR" smtClean="0">
                <a:solidFill>
                  <a:srgbClr val="000000"/>
                </a:solidFill>
              </a:rPr>
              <a:t>Submission</a:t>
            </a:r>
          </a:p>
        </p:txBody>
      </p:sp>
      <p:sp>
        <p:nvSpPr>
          <p:cNvPr id="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9" name="Rectangle 5"/>
          <p:cNvSpPr txBox="1">
            <a:spLocks noChangeArrowheads="1"/>
          </p:cNvSpPr>
          <p:nvPr userDrawn="1"/>
        </p:nvSpPr>
        <p:spPr bwMode="auto">
          <a:xfrm>
            <a:off x="5186363" y="6426200"/>
            <a:ext cx="353853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latinLnBrk="1" hangingPunct="1">
              <a:spcBef>
                <a:spcPct val="0"/>
              </a:spcBef>
              <a:buFontTx/>
              <a:buNone/>
              <a:defRPr/>
            </a:pPr>
            <a:r>
              <a:rPr lang="en-US" altLang="ko-KR" sz="1200" dirty="0" err="1" smtClean="0">
                <a:solidFill>
                  <a:srgbClr val="000000"/>
                </a:solidFill>
              </a:rPr>
              <a:t>Jaesang</a:t>
            </a:r>
            <a:r>
              <a:rPr lang="en-US" altLang="ko-KR" sz="1200" dirty="0" smtClean="0">
                <a:solidFill>
                  <a:srgbClr val="000000"/>
                </a:solidFill>
              </a:rPr>
              <a:t> Cha, Seoul National Univ. of  Science &amp; Tech.</a:t>
            </a:r>
          </a:p>
        </p:txBody>
      </p:sp>
      <p:sp>
        <p:nvSpPr>
          <p:cNvPr id="17" name="Rectangle 4"/>
          <p:cNvSpPr>
            <a:spLocks noGrp="1" noChangeArrowheads="1"/>
          </p:cNvSpPr>
          <p:nvPr>
            <p:ph type="dt" sz="quarter" idx="2"/>
          </p:nvPr>
        </p:nvSpPr>
        <p:spPr bwMode="auto">
          <a:xfrm>
            <a:off x="609600" y="371475"/>
            <a:ext cx="1600200" cy="30797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lvl1pPr>
              <a:spcBef>
                <a:spcPct val="0"/>
              </a:spcBef>
              <a:buFontTx/>
              <a:buNone/>
              <a:defRPr kumimoji="0" sz="1400" b="1" dirty="0" smtClean="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defRPr/>
            </a:pPr>
            <a:r>
              <a:rPr lang="en-US" altLang="ko-KR"/>
              <a:t>January 2017</a:t>
            </a:r>
          </a:p>
        </p:txBody>
      </p:sp>
      <p:grpSp>
        <p:nvGrpSpPr>
          <p:cNvPr id="2058" name="그룹 12"/>
          <p:cNvGrpSpPr>
            <a:grpSpLocks/>
          </p:cNvGrpSpPr>
          <p:nvPr userDrawn="1"/>
        </p:nvGrpSpPr>
        <p:grpSpPr bwMode="auto">
          <a:xfrm>
            <a:off x="5651500" y="296863"/>
            <a:ext cx="3187700" cy="347662"/>
            <a:chOff x="5544147" y="353704"/>
            <a:chExt cx="3429000" cy="347253"/>
          </a:xfrm>
        </p:grpSpPr>
        <p:sp>
          <p:nvSpPr>
            <p:cNvPr id="19" name="직사각형 18"/>
            <p:cNvSpPr>
              <a:spLocks noChangeArrowheads="1"/>
            </p:cNvSpPr>
            <p:nvPr/>
          </p:nvSpPr>
          <p:spPr bwMode="auto">
            <a:xfrm>
              <a:off x="6269907" y="353704"/>
              <a:ext cx="2361706" cy="228331"/>
            </a:xfrm>
            <a:prstGeom prst="rect">
              <a:avLst/>
            </a:prstGeom>
            <a:solidFill>
              <a:schemeClr val="bg1"/>
            </a:solidFill>
            <a:ln w="12700" algn="ctr">
              <a:solidFill>
                <a:schemeClr val="bg1"/>
              </a:solidFill>
              <a:round/>
              <a:headEnd type="none" w="sm" len="sm"/>
              <a:tailEnd type="none" w="sm" len="sm"/>
            </a:ln>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defRPr/>
              </a:pPr>
              <a:endParaRPr kumimoji="0" lang="ko-KR" altLang="en-US" sz="1200" smtClean="0"/>
            </a:p>
          </p:txBody>
        </p:sp>
        <p:sp>
          <p:nvSpPr>
            <p:cNvPr id="20" name="TextBox 14"/>
            <p:cNvSpPr txBox="1">
              <a:spLocks noChangeArrowheads="1"/>
            </p:cNvSpPr>
            <p:nvPr/>
          </p:nvSpPr>
          <p:spPr bwMode="auto">
            <a:xfrm>
              <a:off x="5544147" y="393344"/>
              <a:ext cx="3429000" cy="307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1200">
                  <a:solidFill>
                    <a:schemeClr val="tx1"/>
                  </a:solidFill>
                  <a:latin typeface="Times New Roman" panose="02020603050405020304" pitchFamily="18" charset="0"/>
                  <a:ea typeface="굴림" panose="020B0600000101010101" pitchFamily="50" charset="-127"/>
                </a:defRPr>
              </a:lvl1pPr>
              <a:lvl2pPr marL="742950" indent="-285750">
                <a:defRPr kumimoji="1" sz="1200">
                  <a:solidFill>
                    <a:schemeClr val="tx1"/>
                  </a:solidFill>
                  <a:latin typeface="Times New Roman" panose="02020603050405020304" pitchFamily="18" charset="0"/>
                  <a:ea typeface="굴림" panose="020B0600000101010101" pitchFamily="50" charset="-127"/>
                </a:defRPr>
              </a:lvl2pPr>
              <a:lvl3pPr marL="1143000" indent="-228600">
                <a:defRPr kumimoji="1" sz="1200">
                  <a:solidFill>
                    <a:schemeClr val="tx1"/>
                  </a:solidFill>
                  <a:latin typeface="Times New Roman" panose="02020603050405020304" pitchFamily="18" charset="0"/>
                  <a:ea typeface="굴림" panose="020B0600000101010101" pitchFamily="50" charset="-127"/>
                </a:defRPr>
              </a:lvl3pPr>
              <a:lvl4pPr marL="1600200" indent="-228600">
                <a:defRPr kumimoji="1" sz="1200">
                  <a:solidFill>
                    <a:schemeClr val="tx1"/>
                  </a:solidFill>
                  <a:latin typeface="Times New Roman" panose="02020603050405020304" pitchFamily="18" charset="0"/>
                  <a:ea typeface="굴림" panose="020B0600000101010101" pitchFamily="50" charset="-127"/>
                </a:defRPr>
              </a:lvl4pPr>
              <a:lvl5pPr marL="2057400" indent="-228600">
                <a:defRPr kumimoji="1" sz="1200">
                  <a:solidFill>
                    <a:schemeClr val="tx1"/>
                  </a:solidFill>
                  <a:latin typeface="Times New Roman" panose="02020603050405020304" pitchFamily="18" charset="0"/>
                  <a:ea typeface="굴림" panose="020B0600000101010101" pitchFamily="50" charset="-127"/>
                </a:defRPr>
              </a:lvl5pPr>
              <a:lvl6pPr marL="2514600" indent="-22860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50" charset="-127"/>
                </a:defRPr>
              </a:lvl6pPr>
              <a:lvl7pPr marL="2971800" indent="-22860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50" charset="-127"/>
                </a:defRPr>
              </a:lvl7pPr>
              <a:lvl8pPr marL="3429000" indent="-22860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50" charset="-127"/>
                </a:defRPr>
              </a:lvl8pPr>
              <a:lvl9pPr marL="3886200" indent="-22860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50" charset="-127"/>
                </a:defRPr>
              </a:lvl9pPr>
            </a:lstStyle>
            <a:p>
              <a:pPr eaLnBrk="1" latinLnBrk="1" hangingPunct="1">
                <a:defRPr/>
              </a:pPr>
              <a:r>
                <a:rPr lang="en-US" altLang="ko-KR" sz="1400" b="1" dirty="0" smtClean="0"/>
                <a:t>Doc: IEEE 802.15-17-0062-00-0vat</a:t>
              </a:r>
              <a:endParaRPr lang="ko-KR" altLang="en-US" sz="1400" b="1" dirty="0" smtClean="0"/>
            </a:p>
          </p:txBody>
        </p:sp>
      </p:grpSp>
    </p:spTree>
  </p:cSld>
  <p:clrMap bg1="lt1" tx1="dk1" bg2="lt2" tx2="dk2" accent1="accent1" accent2="accent2" accent3="accent3" accent4="accent4" accent5="accent5" accent6="accent6" hlink="hlink" folHlink="folHlink"/>
  <p:sldLayoutIdLst>
    <p:sldLayoutId id="2147486411" r:id="rId1"/>
    <p:sldLayoutId id="2147486412" r:id="rId2"/>
    <p:sldLayoutId id="2147486413" r:id="rId3"/>
    <p:sldLayoutId id="2147486414" r:id="rId4"/>
    <p:sldLayoutId id="2147486415" r:id="rId5"/>
    <p:sldLayoutId id="2147486416" r:id="rId6"/>
    <p:sldLayoutId id="2147486417" r:id="rId7"/>
    <p:sldLayoutId id="2147486418" r:id="rId8"/>
    <p:sldLayoutId id="2147486419" r:id="rId9"/>
    <p:sldLayoutId id="2147486420" r:id="rId10"/>
    <p:sldLayoutId id="2147486421" r:id="rId11"/>
    <p:sldLayoutId id="2147486422" r:id="rId12"/>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Times New Roman" pitchFamily="18"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defRPr>
      </a:lvl2pPr>
      <a:lvl3pPr marL="1085850" indent="-228600" algn="l" rtl="0" eaLnBrk="0" fontAlgn="base" hangingPunct="0">
        <a:spcBef>
          <a:spcPct val="20000"/>
        </a:spcBef>
        <a:spcAft>
          <a:spcPct val="0"/>
        </a:spcAft>
        <a:buChar char="•"/>
        <a:defRPr sz="2400">
          <a:solidFill>
            <a:schemeClr val="tx1"/>
          </a:solidFill>
          <a:latin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307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kumimoji="0">
                <a:solidFill>
                  <a:srgbClr val="000000"/>
                </a:solidFill>
              </a:defRPr>
            </a:lvl1pPr>
          </a:lstStyle>
          <a:p>
            <a:pPr>
              <a:defRPr/>
            </a:pPr>
            <a:r>
              <a:rPr lang="en-US" altLang="ko-KR"/>
              <a:t>Slide </a:t>
            </a:r>
            <a:fld id="{46443F36-D5B1-4812-976E-88B5741371C4}" type="slidenum">
              <a:rPr lang="en-US" altLang="ko-KR"/>
              <a:pPr>
                <a:defRPr/>
              </a:pPr>
              <a:t>‹#›</a:t>
            </a:fld>
            <a:endParaRPr lang="en-US" altLang="ko-KR"/>
          </a:p>
        </p:txBody>
      </p:sp>
      <p:sp>
        <p:nvSpPr>
          <p:cNvPr id="3077"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3078" name="Rectangle 9"/>
          <p:cNvSpPr>
            <a:spLocks noChangeArrowheads="1"/>
          </p:cNvSpPr>
          <p:nvPr/>
        </p:nvSpPr>
        <p:spPr bwMode="auto">
          <a:xfrm>
            <a:off x="685800" y="6475413"/>
            <a:ext cx="711200" cy="182562"/>
          </a:xfrm>
          <a:prstGeom prst="rect">
            <a:avLst/>
          </a:prstGeom>
          <a:noFill/>
          <a:ln>
            <a:noFill/>
          </a:ln>
          <a:extLst/>
        </p:spPr>
        <p:txBody>
          <a:bodyPr lIns="0" tIns="0" rIns="0" bIns="0">
            <a:spAutoFit/>
          </a:bodyPr>
          <a:lstStyle>
            <a:lvl1pPr eaLnBrk="0" hangingPunct="0">
              <a:defRPr kumimoji="1" sz="1200">
                <a:solidFill>
                  <a:schemeClr val="tx1"/>
                </a:solidFill>
                <a:latin typeface="Times New Roman" pitchFamily="18" charset="0"/>
                <a:ea typeface="굴림" charset="-127"/>
              </a:defRPr>
            </a:lvl1pPr>
            <a:lvl2pPr marL="742950" indent="-285750" eaLnBrk="0" hangingPunct="0">
              <a:defRPr kumimoji="1" sz="1200">
                <a:solidFill>
                  <a:schemeClr val="tx1"/>
                </a:solidFill>
                <a:latin typeface="Times New Roman" pitchFamily="18" charset="0"/>
                <a:ea typeface="굴림" charset="-127"/>
              </a:defRPr>
            </a:lvl2pPr>
            <a:lvl3pPr marL="1143000" indent="-228600" eaLnBrk="0" hangingPunct="0">
              <a:defRPr kumimoji="1" sz="1200">
                <a:solidFill>
                  <a:schemeClr val="tx1"/>
                </a:solidFill>
                <a:latin typeface="Times New Roman" pitchFamily="18" charset="0"/>
                <a:ea typeface="굴림" charset="-127"/>
              </a:defRPr>
            </a:lvl3pPr>
            <a:lvl4pPr marL="1600200" indent="-228600" eaLnBrk="0" hangingPunct="0">
              <a:defRPr kumimoji="1" sz="1200">
                <a:solidFill>
                  <a:schemeClr val="tx1"/>
                </a:solidFill>
                <a:latin typeface="Times New Roman" pitchFamily="18" charset="0"/>
                <a:ea typeface="굴림" charset="-127"/>
              </a:defRPr>
            </a:lvl4pPr>
            <a:lvl5pPr marL="2057400" indent="-228600" eaLnBrk="0" hangingPunct="0">
              <a:defRPr kumimoji="1" sz="1200">
                <a:solidFill>
                  <a:schemeClr val="tx1"/>
                </a:solidFill>
                <a:latin typeface="Times New Roman" pitchFamily="18" charset="0"/>
                <a:ea typeface="굴림"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charset="-127"/>
              </a:defRPr>
            </a:lvl9pPr>
          </a:lstStyle>
          <a:p>
            <a:pPr>
              <a:defRPr/>
            </a:pPr>
            <a:r>
              <a:rPr kumimoji="0" lang="en-US" altLang="ko-KR" smtClean="0">
                <a:solidFill>
                  <a:srgbClr val="000000"/>
                </a:solidFill>
              </a:rPr>
              <a:t>Submission</a:t>
            </a:r>
          </a:p>
        </p:txBody>
      </p:sp>
      <p:sp>
        <p:nvSpPr>
          <p:cNvPr id="3079"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 name="Rectangle 5"/>
          <p:cNvSpPr txBox="1">
            <a:spLocks noChangeArrowheads="1"/>
          </p:cNvSpPr>
          <p:nvPr userDrawn="1"/>
        </p:nvSpPr>
        <p:spPr bwMode="auto">
          <a:xfrm>
            <a:off x="5186363" y="6426200"/>
            <a:ext cx="353853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latinLnBrk="1" hangingPunct="1">
              <a:spcBef>
                <a:spcPct val="0"/>
              </a:spcBef>
              <a:buFontTx/>
              <a:buNone/>
              <a:defRPr/>
            </a:pPr>
            <a:r>
              <a:rPr lang="en-US" altLang="ko-KR" sz="1200" dirty="0" err="1" smtClean="0">
                <a:solidFill>
                  <a:srgbClr val="000000"/>
                </a:solidFill>
              </a:rPr>
              <a:t>Jaesang</a:t>
            </a:r>
            <a:r>
              <a:rPr lang="en-US" altLang="ko-KR" sz="1200" dirty="0" smtClean="0">
                <a:solidFill>
                  <a:srgbClr val="000000"/>
                </a:solidFill>
              </a:rPr>
              <a:t> Cha, Seoul National Univ. of  Science &amp; Tech.</a:t>
            </a:r>
          </a:p>
        </p:txBody>
      </p:sp>
      <p:sp>
        <p:nvSpPr>
          <p:cNvPr id="18" name="Rectangle 4"/>
          <p:cNvSpPr>
            <a:spLocks noGrp="1" noChangeArrowheads="1"/>
          </p:cNvSpPr>
          <p:nvPr>
            <p:ph type="dt" sz="quarter" idx="2"/>
          </p:nvPr>
        </p:nvSpPr>
        <p:spPr bwMode="auto">
          <a:xfrm>
            <a:off x="609600" y="371475"/>
            <a:ext cx="1600200" cy="30797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lvl1pPr>
              <a:spcBef>
                <a:spcPct val="0"/>
              </a:spcBef>
              <a:buFontTx/>
              <a:buNone/>
              <a:defRPr kumimoji="0" sz="1400" b="1" dirty="0" smtClean="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defRPr/>
            </a:pPr>
            <a:r>
              <a:rPr lang="en-US" altLang="ko-KR"/>
              <a:t>January 2017</a:t>
            </a:r>
          </a:p>
        </p:txBody>
      </p:sp>
      <p:grpSp>
        <p:nvGrpSpPr>
          <p:cNvPr id="3082" name="그룹 12"/>
          <p:cNvGrpSpPr>
            <a:grpSpLocks/>
          </p:cNvGrpSpPr>
          <p:nvPr userDrawn="1"/>
        </p:nvGrpSpPr>
        <p:grpSpPr bwMode="auto">
          <a:xfrm>
            <a:off x="5651500" y="296863"/>
            <a:ext cx="3187700" cy="347662"/>
            <a:chOff x="5544147" y="353704"/>
            <a:chExt cx="3429000" cy="347253"/>
          </a:xfrm>
        </p:grpSpPr>
        <p:sp>
          <p:nvSpPr>
            <p:cNvPr id="19" name="직사각형 18"/>
            <p:cNvSpPr>
              <a:spLocks noChangeArrowheads="1"/>
            </p:cNvSpPr>
            <p:nvPr/>
          </p:nvSpPr>
          <p:spPr bwMode="auto">
            <a:xfrm>
              <a:off x="6269907" y="353704"/>
              <a:ext cx="2361706" cy="228331"/>
            </a:xfrm>
            <a:prstGeom prst="rect">
              <a:avLst/>
            </a:prstGeom>
            <a:solidFill>
              <a:schemeClr val="bg1"/>
            </a:solidFill>
            <a:ln w="12700" algn="ctr">
              <a:solidFill>
                <a:schemeClr val="bg1"/>
              </a:solidFill>
              <a:round/>
              <a:headEnd type="none" w="sm" len="sm"/>
              <a:tailEnd type="none" w="sm" len="sm"/>
            </a:ln>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defRPr/>
              </a:pPr>
              <a:endParaRPr kumimoji="0" lang="ko-KR" altLang="en-US" sz="1200" smtClean="0"/>
            </a:p>
          </p:txBody>
        </p:sp>
        <p:sp>
          <p:nvSpPr>
            <p:cNvPr id="20" name="TextBox 14"/>
            <p:cNvSpPr txBox="1">
              <a:spLocks noChangeArrowheads="1"/>
            </p:cNvSpPr>
            <p:nvPr/>
          </p:nvSpPr>
          <p:spPr bwMode="auto">
            <a:xfrm>
              <a:off x="5544147" y="393344"/>
              <a:ext cx="3429000" cy="307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1200">
                  <a:solidFill>
                    <a:schemeClr val="tx1"/>
                  </a:solidFill>
                  <a:latin typeface="Times New Roman" panose="02020603050405020304" pitchFamily="18" charset="0"/>
                  <a:ea typeface="굴림" panose="020B0600000101010101" pitchFamily="50" charset="-127"/>
                </a:defRPr>
              </a:lvl1pPr>
              <a:lvl2pPr marL="742950" indent="-285750">
                <a:defRPr kumimoji="1" sz="1200">
                  <a:solidFill>
                    <a:schemeClr val="tx1"/>
                  </a:solidFill>
                  <a:latin typeface="Times New Roman" panose="02020603050405020304" pitchFamily="18" charset="0"/>
                  <a:ea typeface="굴림" panose="020B0600000101010101" pitchFamily="50" charset="-127"/>
                </a:defRPr>
              </a:lvl2pPr>
              <a:lvl3pPr marL="1143000" indent="-228600">
                <a:defRPr kumimoji="1" sz="1200">
                  <a:solidFill>
                    <a:schemeClr val="tx1"/>
                  </a:solidFill>
                  <a:latin typeface="Times New Roman" panose="02020603050405020304" pitchFamily="18" charset="0"/>
                  <a:ea typeface="굴림" panose="020B0600000101010101" pitchFamily="50" charset="-127"/>
                </a:defRPr>
              </a:lvl3pPr>
              <a:lvl4pPr marL="1600200" indent="-228600">
                <a:defRPr kumimoji="1" sz="1200">
                  <a:solidFill>
                    <a:schemeClr val="tx1"/>
                  </a:solidFill>
                  <a:latin typeface="Times New Roman" panose="02020603050405020304" pitchFamily="18" charset="0"/>
                  <a:ea typeface="굴림" panose="020B0600000101010101" pitchFamily="50" charset="-127"/>
                </a:defRPr>
              </a:lvl4pPr>
              <a:lvl5pPr marL="2057400" indent="-228600">
                <a:defRPr kumimoji="1" sz="1200">
                  <a:solidFill>
                    <a:schemeClr val="tx1"/>
                  </a:solidFill>
                  <a:latin typeface="Times New Roman" panose="02020603050405020304" pitchFamily="18" charset="0"/>
                  <a:ea typeface="굴림" panose="020B0600000101010101" pitchFamily="50" charset="-127"/>
                </a:defRPr>
              </a:lvl5pPr>
              <a:lvl6pPr marL="2514600" indent="-22860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50" charset="-127"/>
                </a:defRPr>
              </a:lvl6pPr>
              <a:lvl7pPr marL="2971800" indent="-22860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50" charset="-127"/>
                </a:defRPr>
              </a:lvl7pPr>
              <a:lvl8pPr marL="3429000" indent="-22860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50" charset="-127"/>
                </a:defRPr>
              </a:lvl8pPr>
              <a:lvl9pPr marL="3886200" indent="-228600" eaLnBrk="0" fontAlgn="base" hangingPunct="0">
                <a:spcBef>
                  <a:spcPct val="0"/>
                </a:spcBef>
                <a:spcAft>
                  <a:spcPct val="0"/>
                </a:spcAft>
                <a:defRPr kumimoji="1" sz="1200">
                  <a:solidFill>
                    <a:schemeClr val="tx1"/>
                  </a:solidFill>
                  <a:latin typeface="Times New Roman" panose="02020603050405020304" pitchFamily="18" charset="0"/>
                  <a:ea typeface="굴림" panose="020B0600000101010101" pitchFamily="50" charset="-127"/>
                </a:defRPr>
              </a:lvl9pPr>
            </a:lstStyle>
            <a:p>
              <a:pPr eaLnBrk="1" latinLnBrk="1" hangingPunct="1">
                <a:defRPr/>
              </a:pPr>
              <a:r>
                <a:rPr lang="en-US" altLang="ko-KR" sz="1400" b="1" dirty="0" smtClean="0"/>
                <a:t>Doc: IEEE 802.15-17-0062-00-0vat</a:t>
              </a:r>
              <a:endParaRPr lang="ko-KR" altLang="en-US" sz="1400" b="1" dirty="0" smtClean="0"/>
            </a:p>
          </p:txBody>
        </p:sp>
      </p:grpSp>
    </p:spTree>
  </p:cSld>
  <p:clrMap bg1="lt1" tx1="dk1" bg2="lt2" tx2="dk2" accent1="accent1" accent2="accent2" accent3="accent3" accent4="accent4" accent5="accent5" accent6="accent6" hlink="hlink" folHlink="folHlink"/>
  <p:sldLayoutIdLst>
    <p:sldLayoutId id="2147486423" r:id="rId1"/>
    <p:sldLayoutId id="2147486424" r:id="rId2"/>
    <p:sldLayoutId id="2147486425" r:id="rId3"/>
    <p:sldLayoutId id="2147486426" r:id="rId4"/>
    <p:sldLayoutId id="2147486427" r:id="rId5"/>
    <p:sldLayoutId id="2147486428" r:id="rId6"/>
    <p:sldLayoutId id="2147486429" r:id="rId7"/>
    <p:sldLayoutId id="2147486430" r:id="rId8"/>
    <p:sldLayoutId id="2147486431" r:id="rId9"/>
    <p:sldLayoutId id="2147486432" r:id="rId10"/>
    <p:sldLayoutId id="2147486433" r:id="rId11"/>
    <p:sldLayoutId id="2147486434" r:id="rId12"/>
    <p:sldLayoutId id="2147486435" r:id="rId13"/>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Times New Roman" pitchFamily="18"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defRPr>
      </a:lvl2pPr>
      <a:lvl3pPr marL="1085850" indent="-228600" algn="l" rtl="0" eaLnBrk="0" fontAlgn="base" hangingPunct="0">
        <a:spcBef>
          <a:spcPct val="20000"/>
        </a:spcBef>
        <a:spcAft>
          <a:spcPct val="0"/>
        </a:spcAft>
        <a:buChar char="•"/>
        <a:defRPr sz="2400">
          <a:solidFill>
            <a:schemeClr val="tx1"/>
          </a:solidFill>
          <a:latin typeface="Times New Roman" pitchFamily="18" charset="0"/>
        </a:defRPr>
      </a:lvl3pPr>
      <a:lvl4pPr marL="1428750" indent="-228600" algn="l" rtl="0" eaLnBrk="0" fontAlgn="base" hangingPunct="0">
        <a:spcBef>
          <a:spcPct val="20000"/>
        </a:spcBef>
        <a:spcAft>
          <a:spcPct val="0"/>
        </a:spcAft>
        <a:buChar char="–"/>
        <a:defRPr sz="2000">
          <a:solidFill>
            <a:schemeClr val="tx1"/>
          </a:solidFill>
          <a:latin typeface="Times New Roman" pitchFamily="18" charset="0"/>
        </a:defRPr>
      </a:lvl4pPr>
      <a:lvl5pPr marL="1771650" indent="-228600" algn="l" rtl="0" eaLnBrk="0" fontAlgn="base" hangingPunct="0">
        <a:spcBef>
          <a:spcPct val="20000"/>
        </a:spcBef>
        <a:spcAft>
          <a:spcPct val="0"/>
        </a:spcAft>
        <a:buChar char="•"/>
        <a:defRPr sz="2000">
          <a:solidFill>
            <a:schemeClr val="tx1"/>
          </a:solidFill>
          <a:latin typeface="Times New Roman" pitchFamily="18" charset="0"/>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31.xml"/></Relationships>
</file>

<file path=ppt/slides/_rels/slide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3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Number Placeholder 3"/>
          <p:cNvSpPr txBox="1">
            <a:spLocks noGrp="1"/>
          </p:cNvSpPr>
          <p:nvPr/>
        </p:nvSpPr>
        <p:spPr bwMode="auto">
          <a:xfrm>
            <a:off x="4344988" y="6483350"/>
            <a:ext cx="530225"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kumimoji="0" lang="en-US" altLang="ko-KR" sz="1200"/>
              <a:t>Slide </a:t>
            </a:r>
            <a:fld id="{E8447EA8-0666-4F4E-A8BC-C3F142A03790}" type="slidenum">
              <a:rPr kumimoji="0" lang="en-US" altLang="ko-KR" sz="1200"/>
              <a:pPr algn="ctr">
                <a:spcBef>
                  <a:spcPct val="0"/>
                </a:spcBef>
                <a:buFontTx/>
                <a:buNone/>
              </a:pPr>
              <a:t>1</a:t>
            </a:fld>
            <a:endParaRPr kumimoji="0" lang="en-US" altLang="ko-KR" sz="1200"/>
          </a:p>
        </p:txBody>
      </p:sp>
      <p:sp>
        <p:nvSpPr>
          <p:cNvPr id="27651" name="Rectangle 3"/>
          <p:cNvSpPr>
            <a:spLocks noChangeArrowheads="1"/>
          </p:cNvSpPr>
          <p:nvPr/>
        </p:nvSpPr>
        <p:spPr bwMode="auto">
          <a:xfrm>
            <a:off x="114300" y="654050"/>
            <a:ext cx="8991600" cy="5663089"/>
          </a:xfrm>
          <a:prstGeom prst="rect">
            <a:avLst/>
          </a:prstGeom>
          <a:noFill/>
          <a:ln w="12700">
            <a:noFill/>
            <a:miter lim="800000"/>
            <a:headEnd type="none" w="sm" len="sm"/>
            <a:tailEnd type="none" w="sm" len="sm"/>
          </a:ln>
          <a:effectLst/>
        </p:spPr>
        <p:txBody>
          <a:bodyPr>
            <a:spAutoFit/>
          </a:bodyPr>
          <a:lstStyle/>
          <a:p>
            <a:pPr marL="739775" indent="-739775" algn="ctr">
              <a:defRPr/>
            </a:pPr>
            <a:r>
              <a:rPr kumimoji="0" lang="en-US" altLang="ko-KR" sz="1800" b="1" u="sng" dirty="0">
                <a:effectLst>
                  <a:outerShdw blurRad="38100" dist="38100" dir="2700000" algn="tl">
                    <a:srgbClr val="C0C0C0"/>
                  </a:outerShdw>
                </a:effectLst>
              </a:rPr>
              <a:t>Project: IEEE 802.15 Working Group for Wireless Personal Area Networks (WPANs)</a:t>
            </a:r>
          </a:p>
          <a:p>
            <a:pPr marL="739775" indent="-739775" algn="ctr">
              <a:defRPr/>
            </a:pPr>
            <a:endParaRPr kumimoji="0" lang="en-US" altLang="ko-KR" sz="1600" dirty="0"/>
          </a:p>
          <a:p>
            <a:pPr marL="739775" indent="-739775">
              <a:defRPr/>
            </a:pPr>
            <a:r>
              <a:rPr kumimoji="0" lang="en-US" altLang="ko-KR" sz="1600" b="1" dirty="0"/>
              <a:t>Submission Title:</a:t>
            </a:r>
            <a:r>
              <a:rPr kumimoji="0" lang="en-US" altLang="ko-KR" sz="1600" dirty="0"/>
              <a:t> </a:t>
            </a:r>
            <a:r>
              <a:rPr kumimoji="0" lang="en-US" altLang="ko-KR" sz="1600" kern="0" dirty="0" smtClean="0">
                <a:solidFill>
                  <a:srgbClr val="FF0000"/>
                </a:solidFill>
              </a:rPr>
              <a:t> </a:t>
            </a:r>
            <a:r>
              <a:rPr kumimoji="0" lang="en-US" altLang="ko-KR" sz="1600" kern="0" dirty="0" smtClean="0"/>
              <a:t>Concept models of Vehicle </a:t>
            </a:r>
            <a:r>
              <a:rPr kumimoji="0" lang="ko-KR" altLang="en-US" sz="1600" kern="0" dirty="0" smtClean="0"/>
              <a:t> </a:t>
            </a:r>
            <a:r>
              <a:rPr kumimoji="0" lang="en-US" altLang="ko-KR" sz="1600" kern="0" dirty="0" smtClean="0"/>
              <a:t>OCC</a:t>
            </a:r>
            <a:endParaRPr kumimoji="0" lang="en-US" altLang="ko-KR" sz="1600" dirty="0"/>
          </a:p>
          <a:p>
            <a:pPr marL="739775" indent="-739775">
              <a:defRPr/>
            </a:pPr>
            <a:r>
              <a:rPr kumimoji="0" lang="en-US" altLang="ko-KR" sz="1600" dirty="0"/>
              <a:t>	</a:t>
            </a:r>
          </a:p>
          <a:p>
            <a:pPr marL="739775" indent="-739775">
              <a:defRPr/>
            </a:pPr>
            <a:r>
              <a:rPr kumimoji="0" lang="en-US" altLang="ko-KR" sz="1600" b="1" dirty="0"/>
              <a:t>Date Submitted: </a:t>
            </a:r>
            <a:r>
              <a:rPr kumimoji="0" lang="en-US" altLang="ko-KR" sz="1600" dirty="0" smtClean="0"/>
              <a:t>18  </a:t>
            </a:r>
            <a:r>
              <a:rPr kumimoji="0" lang="en-US" altLang="ko-KR" sz="1600" dirty="0"/>
              <a:t>January, 2017 	</a:t>
            </a:r>
          </a:p>
          <a:p>
            <a:pPr marL="739775" indent="-739775">
              <a:defRPr/>
            </a:pPr>
            <a:r>
              <a:rPr kumimoji="0" lang="en-US" altLang="ko-KR" sz="1600" b="1" dirty="0"/>
              <a:t>Source: </a:t>
            </a:r>
            <a:r>
              <a:rPr lang="en-US" altLang="ko-KR" sz="1600" dirty="0" err="1">
                <a:ea typeface="굴림" charset="-127"/>
              </a:rPr>
              <a:t>Jaesang</a:t>
            </a:r>
            <a:r>
              <a:rPr lang="en-US" altLang="ko-KR" sz="1600" dirty="0">
                <a:ea typeface="굴림" charset="-127"/>
              </a:rPr>
              <a:t> Cha*, Kim Chan*, </a:t>
            </a:r>
            <a:r>
              <a:rPr lang="en-US" altLang="ko-KR" sz="1600" dirty="0" err="1">
                <a:ea typeface="굴림" charset="-127"/>
              </a:rPr>
              <a:t>Vinayagam</a:t>
            </a:r>
            <a:r>
              <a:rPr lang="en-US" altLang="ko-KR" sz="1600" dirty="0">
                <a:ea typeface="굴림" charset="-127"/>
              </a:rPr>
              <a:t> </a:t>
            </a:r>
            <a:r>
              <a:rPr lang="en-US" altLang="ko-KR" sz="1600" dirty="0" err="1">
                <a:ea typeface="굴림" charset="-127"/>
              </a:rPr>
              <a:t>Mariappan</a:t>
            </a:r>
            <a:r>
              <a:rPr lang="en-US" altLang="ko-KR" sz="1600" dirty="0" smtClean="0">
                <a:ea typeface="굴림" charset="-127"/>
              </a:rPr>
              <a:t>*, </a:t>
            </a:r>
            <a:r>
              <a:rPr lang="en-US" altLang="ko-KR" sz="1600" dirty="0" err="1" smtClean="0">
                <a:ea typeface="굴림" charset="-127"/>
              </a:rPr>
              <a:t>Jaemoon</a:t>
            </a:r>
            <a:r>
              <a:rPr lang="en-US" altLang="ko-KR" sz="1600" dirty="0" smtClean="0">
                <a:ea typeface="굴림" charset="-127"/>
              </a:rPr>
              <a:t> Kim**, </a:t>
            </a:r>
            <a:r>
              <a:rPr lang="en-US" altLang="ko-KR" sz="1600" dirty="0" err="1" smtClean="0">
                <a:ea typeface="굴림" charset="-127"/>
              </a:rPr>
              <a:t>Jaekwon</a:t>
            </a:r>
            <a:r>
              <a:rPr lang="en-US" altLang="ko-KR" sz="1600" dirty="0" smtClean="0">
                <a:ea typeface="굴림" charset="-127"/>
              </a:rPr>
              <a:t> Shin</a:t>
            </a:r>
            <a:r>
              <a:rPr lang="en-US" altLang="ko-KR" sz="1600" dirty="0" smtClean="0"/>
              <a:t>***</a:t>
            </a:r>
            <a:r>
              <a:rPr lang="en-US" altLang="ko-KR" sz="1600" dirty="0" smtClean="0">
                <a:ea typeface="굴림" charset="-127"/>
              </a:rPr>
              <a:t>, </a:t>
            </a:r>
            <a:r>
              <a:rPr lang="en-US" altLang="ko-KR" sz="1600" dirty="0" err="1" smtClean="0">
                <a:ea typeface="굴림" charset="-127"/>
              </a:rPr>
              <a:t>Ilkyoo</a:t>
            </a:r>
            <a:r>
              <a:rPr lang="en-US" altLang="ko-KR" sz="1600" dirty="0" smtClean="0">
                <a:ea typeface="굴림" charset="-127"/>
              </a:rPr>
              <a:t> </a:t>
            </a:r>
            <a:r>
              <a:rPr lang="en-US" altLang="ko-KR" sz="1600" dirty="0">
                <a:ea typeface="굴림" charset="-127"/>
              </a:rPr>
              <a:t>Lee</a:t>
            </a:r>
            <a:r>
              <a:rPr lang="en-US" altLang="ko-KR" sz="1600" dirty="0" smtClean="0">
                <a:ea typeface="굴림" charset="-127"/>
              </a:rPr>
              <a:t>****, </a:t>
            </a:r>
            <a:r>
              <a:rPr lang="en-US" altLang="ko-KR" sz="1600" dirty="0" err="1">
                <a:ea typeface="굴림" charset="-127"/>
              </a:rPr>
              <a:t>Sooyoung</a:t>
            </a:r>
            <a:r>
              <a:rPr lang="en-US" altLang="ko-KR" sz="1600" dirty="0">
                <a:ea typeface="굴림" charset="-127"/>
              </a:rPr>
              <a:t> Chang</a:t>
            </a:r>
            <a:r>
              <a:rPr lang="en-US" altLang="ko-KR" sz="1600" dirty="0" smtClean="0">
                <a:ea typeface="굴림" charset="-127"/>
              </a:rPr>
              <a:t>*****</a:t>
            </a:r>
            <a:endParaRPr lang="en-US" altLang="ko-KR" sz="1600" dirty="0">
              <a:ea typeface="굴림" charset="-127"/>
            </a:endParaRPr>
          </a:p>
          <a:p>
            <a:pPr marL="962025" indent="-962025">
              <a:defRPr/>
            </a:pPr>
            <a:r>
              <a:rPr kumimoji="0" lang="en-US" altLang="ko-KR" sz="1600" b="1" dirty="0"/>
              <a:t>Company:</a:t>
            </a:r>
            <a:r>
              <a:rPr kumimoji="0" lang="en-US" altLang="ko-KR" sz="1600" dirty="0"/>
              <a:t> </a:t>
            </a:r>
            <a:r>
              <a:rPr lang="en-US" altLang="ko-KR" sz="1600" dirty="0"/>
              <a:t>Seoul National Univ. of Science &amp; Tech.*, </a:t>
            </a:r>
            <a:r>
              <a:rPr lang="en-US" altLang="ko-KR" sz="1600" dirty="0" smtClean="0"/>
              <a:t>Korea National Univ. </a:t>
            </a:r>
            <a:r>
              <a:rPr lang="en-US" altLang="ko-KR" sz="1600" dirty="0"/>
              <a:t>of </a:t>
            </a:r>
            <a:r>
              <a:rPr lang="en-US" altLang="ko-KR" sz="1600" dirty="0" err="1" smtClean="0"/>
              <a:t>Tranportation</a:t>
            </a:r>
            <a:r>
              <a:rPr lang="en-US" altLang="ko-KR" sz="1600" dirty="0" smtClean="0"/>
              <a:t>**, </a:t>
            </a:r>
            <a:r>
              <a:rPr lang="en-US" altLang="ko-KR" sz="1600" dirty="0" err="1" smtClean="0"/>
              <a:t>Fivetek</a:t>
            </a:r>
            <a:r>
              <a:rPr lang="en-US" altLang="ko-KR" sz="1600" dirty="0" smtClean="0"/>
              <a:t> Co, Ltd***, </a:t>
            </a:r>
            <a:r>
              <a:rPr lang="en-US" altLang="ko-KR" sz="1600" dirty="0" err="1" smtClean="0"/>
              <a:t>Kongju</a:t>
            </a:r>
            <a:r>
              <a:rPr lang="en-US" altLang="ko-KR" sz="1600" dirty="0" smtClean="0"/>
              <a:t> </a:t>
            </a:r>
            <a:r>
              <a:rPr lang="en-US" altLang="ko-KR" sz="1600" dirty="0"/>
              <a:t>National Univ</a:t>
            </a:r>
            <a:r>
              <a:rPr lang="en-US" altLang="ko-KR" sz="1600" dirty="0" smtClean="0"/>
              <a:t>.*</a:t>
            </a:r>
            <a:r>
              <a:rPr lang="en-US" altLang="ko-KR" sz="1600" dirty="0" smtClean="0">
                <a:ea typeface="굴림" charset="-127"/>
              </a:rPr>
              <a:t>*</a:t>
            </a:r>
            <a:r>
              <a:rPr lang="en-US" altLang="ko-KR" sz="1600" dirty="0" smtClean="0"/>
              <a:t>**, </a:t>
            </a:r>
            <a:r>
              <a:rPr lang="en-US" altLang="ko-KR" sz="1600" dirty="0"/>
              <a:t>CSUS</a:t>
            </a:r>
            <a:r>
              <a:rPr lang="en-US" altLang="ko-KR" sz="1600" dirty="0" smtClean="0"/>
              <a:t>**</a:t>
            </a:r>
            <a:r>
              <a:rPr lang="en-US" altLang="ko-KR" sz="1600" dirty="0" smtClean="0">
                <a:ea typeface="굴림" charset="-127"/>
              </a:rPr>
              <a:t>*</a:t>
            </a:r>
            <a:r>
              <a:rPr lang="en-US" altLang="ko-KR" sz="1600" dirty="0" smtClean="0"/>
              <a:t>**</a:t>
            </a:r>
            <a:endParaRPr kumimoji="0" lang="en-US" altLang="ko-KR" sz="1600" dirty="0"/>
          </a:p>
          <a:p>
            <a:pPr marL="739775" indent="-739775">
              <a:defRPr/>
            </a:pPr>
            <a:r>
              <a:rPr kumimoji="0" lang="en-US" altLang="ko-KR" sz="1600" b="1" dirty="0" smtClean="0"/>
              <a:t>Address :</a:t>
            </a:r>
            <a:endParaRPr kumimoji="0" lang="en-US" altLang="ko-KR" sz="1600" dirty="0"/>
          </a:p>
          <a:p>
            <a:pPr marL="739775" indent="-739775">
              <a:defRPr/>
            </a:pPr>
            <a:r>
              <a:rPr kumimoji="0" lang="en-US" altLang="ko-KR" sz="1600" b="1" dirty="0"/>
              <a:t>Voice: </a:t>
            </a:r>
            <a:r>
              <a:rPr kumimoji="0" lang="en-US" altLang="ko-KR" sz="1600" dirty="0"/>
              <a:t>+82-2-970-6431, FAX: +82-2-970-6123, E-Mail: chajs@seoultech.ac.kr	</a:t>
            </a:r>
          </a:p>
          <a:p>
            <a:pPr marL="739775" indent="-739775">
              <a:spcBef>
                <a:spcPts val="600"/>
              </a:spcBef>
              <a:spcAft>
                <a:spcPts val="600"/>
              </a:spcAft>
              <a:defRPr/>
            </a:pPr>
            <a:r>
              <a:rPr kumimoji="0" lang="en-US" altLang="ko-KR" sz="1600" b="1" dirty="0"/>
              <a:t>Re</a:t>
            </a:r>
            <a:r>
              <a:rPr kumimoji="0" lang="en-US" altLang="ko-KR" sz="1600" b="1" dirty="0" smtClean="0"/>
              <a:t>:</a:t>
            </a:r>
            <a:endParaRPr kumimoji="0" lang="en-US" altLang="ko-KR" sz="1600" dirty="0"/>
          </a:p>
          <a:p>
            <a:pPr marL="739775" indent="-739775" algn="just">
              <a:spcBef>
                <a:spcPts val="600"/>
              </a:spcBef>
              <a:spcAft>
                <a:spcPts val="600"/>
              </a:spcAft>
              <a:defRPr/>
            </a:pPr>
            <a:r>
              <a:rPr kumimoji="0" lang="en-US" altLang="ko-KR" sz="1600" b="1" dirty="0"/>
              <a:t>Abstract: </a:t>
            </a:r>
            <a:r>
              <a:rPr kumimoji="0" lang="en-US" altLang="ko-KR" sz="1600" kern="0" dirty="0" smtClean="0"/>
              <a:t>Introduction of Concept models of Vehicle </a:t>
            </a:r>
            <a:r>
              <a:rPr kumimoji="0" lang="ko-KR" altLang="en-US" sz="1600" kern="0" dirty="0" smtClean="0"/>
              <a:t> </a:t>
            </a:r>
            <a:r>
              <a:rPr kumimoji="0" lang="en-US" altLang="ko-KR" sz="1600" kern="0" dirty="0" smtClean="0"/>
              <a:t>OCC are introduced in the presentation</a:t>
            </a:r>
          </a:p>
          <a:p>
            <a:pPr marL="739775" indent="-739775" algn="just">
              <a:spcBef>
                <a:spcPts val="600"/>
              </a:spcBef>
              <a:spcAft>
                <a:spcPts val="600"/>
              </a:spcAft>
              <a:defRPr/>
            </a:pPr>
            <a:r>
              <a:rPr kumimoji="0" lang="en-US" altLang="ko-KR" sz="1600" b="1" dirty="0" smtClean="0"/>
              <a:t>Purpose: </a:t>
            </a:r>
            <a:r>
              <a:rPr kumimoji="0" lang="en-US" altLang="ko-KR" sz="1600" dirty="0" smtClean="0"/>
              <a:t>To Provided </a:t>
            </a:r>
            <a:r>
              <a:rPr kumimoji="0" lang="en-US" altLang="ko-KR" sz="1600" kern="0" dirty="0" smtClean="0"/>
              <a:t>Concept models of Vehicle </a:t>
            </a:r>
            <a:r>
              <a:rPr kumimoji="0" lang="ko-KR" altLang="en-US" sz="1600" kern="0" dirty="0" smtClean="0"/>
              <a:t> </a:t>
            </a:r>
            <a:r>
              <a:rPr kumimoji="0" lang="en-US" altLang="ko-KR" sz="1600" kern="0" dirty="0" smtClean="0"/>
              <a:t>OCC</a:t>
            </a:r>
            <a:endParaRPr kumimoji="0" lang="en-US" altLang="ko-KR" sz="1600" dirty="0" smtClean="0"/>
          </a:p>
          <a:p>
            <a:pPr marL="739775" indent="-739775" algn="just">
              <a:spcBef>
                <a:spcPts val="600"/>
              </a:spcBef>
              <a:spcAft>
                <a:spcPts val="600"/>
              </a:spcAft>
              <a:defRPr/>
            </a:pPr>
            <a:r>
              <a:rPr kumimoji="0" lang="en-US" altLang="ko-KR" sz="1600" b="1" dirty="0" smtClean="0"/>
              <a:t>Notice</a:t>
            </a:r>
            <a:r>
              <a:rPr kumimoji="0" lang="en-US" altLang="ko-KR" sz="1600" b="1" dirty="0"/>
              <a:t>:</a:t>
            </a:r>
            <a:r>
              <a:rPr kumimoji="0" lang="en-US" altLang="ko-KR" sz="1600" dirty="0"/>
              <a:t>	This document has been prepared to assist the IEEE 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739775" indent="-739775" algn="just">
              <a:defRPr/>
            </a:pPr>
            <a:r>
              <a:rPr kumimoji="0" lang="en-US" altLang="ko-KR" sz="1600" b="1" dirty="0"/>
              <a:t>Release:</a:t>
            </a:r>
            <a:r>
              <a:rPr kumimoji="0" lang="en-US" altLang="ko-KR" sz="1600" dirty="0"/>
              <a:t>	The contributor acknowledges and accepts that this contribution becomes the property of IEEE and may be made publicly available by IEEE 802.15</a:t>
            </a:r>
          </a:p>
        </p:txBody>
      </p:sp>
      <p:sp>
        <p:nvSpPr>
          <p:cNvPr id="44036" name="Rectangle 4"/>
          <p:cNvSpPr>
            <a:spLocks noGrp="1" noChangeArrowheads="1"/>
          </p:cNvSpPr>
          <p:nvPr>
            <p:ph type="dt" sz="quarter" idx="11"/>
          </p:nvPr>
        </p:nvSpPr>
        <p:spPr>
          <a:xfrm>
            <a:off x="609600" y="371475"/>
            <a:ext cx="1600200" cy="307975"/>
          </a:xfrm>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latinLnBrk="0" hangingPunct="0">
              <a:spcBef>
                <a:spcPct val="0"/>
              </a:spcBef>
              <a:buFontTx/>
              <a:buNone/>
            </a:pPr>
            <a:r>
              <a:rPr kumimoji="0" lang="en-US" altLang="ko-KR" sz="1400" b="1" dirty="0" smtClean="0"/>
              <a:t>January 2017</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Number Placeholder 5"/>
          <p:cNvSpPr>
            <a:spLocks noGrp="1"/>
          </p:cNvSpPr>
          <p:nvPr>
            <p:ph type="sldNum" sz="quarter" idx="10"/>
          </p:nvPr>
        </p:nvSpPr>
        <p:spPr>
          <a:xfrm>
            <a:off x="4394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ko-KR" sz="1200" smtClean="0"/>
              <a:t>Slide </a:t>
            </a:r>
            <a:fld id="{E05F44FE-1DD5-44FB-AF14-91B8E1A9C128}" type="slidenum">
              <a:rPr lang="en-US" altLang="ko-KR" sz="1200" smtClean="0"/>
              <a:pPr>
                <a:spcBef>
                  <a:spcPct val="0"/>
                </a:spcBef>
                <a:buFontTx/>
                <a:buNone/>
              </a:pPr>
              <a:t>2</a:t>
            </a:fld>
            <a:endParaRPr lang="en-US" altLang="ko-KR" sz="1200" smtClean="0"/>
          </a:p>
        </p:txBody>
      </p:sp>
      <p:sp>
        <p:nvSpPr>
          <p:cNvPr id="48131" name="Rectangle 2"/>
          <p:cNvSpPr>
            <a:spLocks noGrp="1" noChangeArrowheads="1"/>
          </p:cNvSpPr>
          <p:nvPr>
            <p:ph type="title"/>
          </p:nvPr>
        </p:nvSpPr>
        <p:spPr>
          <a:xfrm>
            <a:off x="685800" y="762000"/>
            <a:ext cx="7772400" cy="366713"/>
          </a:xfrm>
        </p:spPr>
        <p:txBody>
          <a:bodyPr/>
          <a:lstStyle/>
          <a:p>
            <a:r>
              <a:rPr lang="en-US" altLang="ko-KR" sz="3200" dirty="0" smtClean="0">
                <a:solidFill>
                  <a:schemeClr val="tx1"/>
                </a:solidFill>
                <a:ea typeface="굴림" panose="020B0600000101010101" pitchFamily="50" charset="-127"/>
              </a:rPr>
              <a:t>Contents</a:t>
            </a:r>
          </a:p>
        </p:txBody>
      </p:sp>
      <p:sp>
        <p:nvSpPr>
          <p:cNvPr id="48132" name="Rectangle 3"/>
          <p:cNvSpPr>
            <a:spLocks noGrp="1" noChangeArrowheads="1"/>
          </p:cNvSpPr>
          <p:nvPr>
            <p:ph type="body" idx="1"/>
          </p:nvPr>
        </p:nvSpPr>
        <p:spPr>
          <a:xfrm>
            <a:off x="685800" y="1301750"/>
            <a:ext cx="8077200" cy="5022850"/>
          </a:xfrm>
        </p:spPr>
        <p:txBody>
          <a:bodyPr/>
          <a:lstStyle/>
          <a:p>
            <a:r>
              <a:rPr lang="en-US" altLang="ko-KR" sz="2000" dirty="0" smtClean="0">
                <a:ea typeface="굴림" panose="020B0600000101010101" pitchFamily="50" charset="-127"/>
              </a:rPr>
              <a:t>Introduction </a:t>
            </a:r>
            <a:r>
              <a:rPr lang="en-US" altLang="ko-KR" sz="2000" dirty="0">
                <a:ea typeface="굴림" panose="020B0600000101010101" pitchFamily="50" charset="-127"/>
              </a:rPr>
              <a:t>of </a:t>
            </a:r>
            <a:r>
              <a:rPr lang="en-US" altLang="ko-KR" sz="2000" dirty="0" smtClean="0"/>
              <a:t>Concept models of Vehicle </a:t>
            </a:r>
            <a:r>
              <a:rPr lang="ko-KR" altLang="en-US" sz="2000" dirty="0" smtClean="0"/>
              <a:t> </a:t>
            </a:r>
            <a:r>
              <a:rPr lang="en-US" altLang="ko-KR" sz="2000" dirty="0" smtClean="0"/>
              <a:t>OCC</a:t>
            </a:r>
            <a:endParaRPr lang="en-US" altLang="ko-KR" sz="2000" dirty="0" smtClean="0">
              <a:ea typeface="굴림" panose="020B0600000101010101" pitchFamily="50" charset="-127"/>
            </a:endParaRPr>
          </a:p>
          <a:p>
            <a:endParaRPr lang="en-US" altLang="ko-KR" sz="2000" dirty="0">
              <a:ea typeface="굴림" panose="020B0600000101010101" pitchFamily="50" charset="-127"/>
            </a:endParaRPr>
          </a:p>
          <a:p>
            <a:r>
              <a:rPr lang="en-US" altLang="ko-KR" sz="2000" dirty="0" smtClean="0">
                <a:ea typeface="굴림" panose="020B0600000101010101" pitchFamily="50" charset="-127"/>
              </a:rPr>
              <a:t>Use Cases of </a:t>
            </a:r>
            <a:r>
              <a:rPr lang="en-US" altLang="ko-KR" sz="2000" dirty="0" smtClean="0"/>
              <a:t>Concept models of Vehicle </a:t>
            </a:r>
            <a:r>
              <a:rPr lang="ko-KR" altLang="en-US" sz="2000" dirty="0" smtClean="0"/>
              <a:t> </a:t>
            </a:r>
            <a:r>
              <a:rPr lang="en-US" altLang="ko-KR" sz="2000" dirty="0" smtClean="0"/>
              <a:t>OCC</a:t>
            </a:r>
            <a:endParaRPr lang="en-US" altLang="ko-KR" sz="2000" dirty="0" smtClean="0">
              <a:ea typeface="굴림" panose="020B0600000101010101" pitchFamily="50" charset="-127"/>
            </a:endParaRPr>
          </a:p>
          <a:p>
            <a:endParaRPr lang="en-US" altLang="ko-KR" sz="2000" dirty="0">
              <a:ea typeface="굴림" panose="020B0600000101010101" pitchFamily="50" charset="-127"/>
            </a:endParaRPr>
          </a:p>
          <a:p>
            <a:r>
              <a:rPr lang="en-US" altLang="ko-KR" sz="2000" dirty="0" smtClean="0">
                <a:ea typeface="굴림" panose="020B0600000101010101" pitchFamily="50" charset="-127"/>
              </a:rPr>
              <a:t>Conclusion</a:t>
            </a:r>
          </a:p>
        </p:txBody>
      </p:sp>
      <p:sp>
        <p:nvSpPr>
          <p:cNvPr id="48133" name="Rectangle 5"/>
          <p:cNvSpPr txBox="1">
            <a:spLocks noChangeArrowheads="1"/>
          </p:cNvSpPr>
          <p:nvPr/>
        </p:nvSpPr>
        <p:spPr bwMode="auto">
          <a:xfrm>
            <a:off x="5186363" y="6426200"/>
            <a:ext cx="353853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latinLnBrk="1" hangingPunct="1">
              <a:spcBef>
                <a:spcPct val="0"/>
              </a:spcBef>
              <a:buFontTx/>
              <a:buNone/>
            </a:pPr>
            <a:r>
              <a:rPr lang="en-US" altLang="ko-KR" sz="1200">
                <a:solidFill>
                  <a:srgbClr val="000000"/>
                </a:solidFill>
              </a:rPr>
              <a:t>Jaesang Cha, Seoul National Univ. of  Science &amp; Tech.</a:t>
            </a:r>
          </a:p>
        </p:txBody>
      </p:sp>
      <p:sp>
        <p:nvSpPr>
          <p:cNvPr id="48134" name="Rectangle 4"/>
          <p:cNvSpPr>
            <a:spLocks noGrp="1" noChangeArrowheads="1"/>
          </p:cNvSpPr>
          <p:nvPr>
            <p:ph type="dt" sz="quarter" idx="11"/>
          </p:nvPr>
        </p:nvSpPr>
        <p:spPr>
          <a:xfrm>
            <a:off x="609600" y="371475"/>
            <a:ext cx="1600200" cy="307975"/>
          </a:xfrm>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latinLnBrk="0" hangingPunct="0">
              <a:spcBef>
                <a:spcPct val="0"/>
              </a:spcBef>
              <a:buFontTx/>
              <a:buNone/>
            </a:pPr>
            <a:r>
              <a:rPr kumimoji="0" lang="en-US" altLang="ko-KR" sz="1400" b="1" smtClean="0"/>
              <a:t>January 2017</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Number Placeholder 3"/>
          <p:cNvSpPr>
            <a:spLocks noGrp="1"/>
          </p:cNvSpPr>
          <p:nvPr>
            <p:ph type="sldNum" sz="quarter" idx="10"/>
          </p:nvPr>
        </p:nvSpPr>
        <p:spPr>
          <a:xfrm>
            <a:off x="4394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ko-KR" sz="1200" smtClean="0"/>
              <a:t>Slide </a:t>
            </a:r>
            <a:fld id="{3FA4E005-F1CC-4328-80A3-09C05F7CF0F4}" type="slidenum">
              <a:rPr lang="en-US" altLang="ko-KR" sz="1200" smtClean="0"/>
              <a:pPr>
                <a:spcBef>
                  <a:spcPct val="0"/>
                </a:spcBef>
                <a:buFontTx/>
                <a:buNone/>
              </a:pPr>
              <a:t>3</a:t>
            </a:fld>
            <a:endParaRPr lang="en-US" altLang="ko-KR" sz="1200" smtClean="0"/>
          </a:p>
        </p:txBody>
      </p:sp>
      <p:sp>
        <p:nvSpPr>
          <p:cNvPr id="51203" name="Rectangle 5"/>
          <p:cNvSpPr>
            <a:spLocks noChangeArrowheads="1"/>
          </p:cNvSpPr>
          <p:nvPr/>
        </p:nvSpPr>
        <p:spPr bwMode="auto">
          <a:xfrm>
            <a:off x="228600" y="863600"/>
            <a:ext cx="8763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buFontTx/>
              <a:buNone/>
            </a:pPr>
            <a:r>
              <a:rPr kumimoji="0" lang="en-US" altLang="ko-KR" b="1" dirty="0" smtClean="0">
                <a:cs typeface="Times New Roman" panose="02020603050405020304" pitchFamily="18" charset="0"/>
              </a:rPr>
              <a:t>Introduction of </a:t>
            </a:r>
            <a:r>
              <a:rPr kumimoji="0" lang="en-US" altLang="ko-KR" b="1" kern="0" dirty="0" smtClean="0"/>
              <a:t>Concept models of Vehicle </a:t>
            </a:r>
            <a:r>
              <a:rPr kumimoji="0" lang="ko-KR" altLang="en-US" b="1" kern="0" dirty="0" smtClean="0"/>
              <a:t> </a:t>
            </a:r>
            <a:r>
              <a:rPr kumimoji="0" lang="en-US" altLang="ko-KR" b="1" kern="0" dirty="0" smtClean="0"/>
              <a:t>OCC</a:t>
            </a:r>
            <a:endParaRPr kumimoji="0" lang="en-US" altLang="ko-KR" b="1" dirty="0">
              <a:cs typeface="Times New Roman" panose="02020603050405020304" pitchFamily="18" charset="0"/>
            </a:endParaRPr>
          </a:p>
        </p:txBody>
      </p:sp>
      <p:sp>
        <p:nvSpPr>
          <p:cNvPr id="51210" name="TextBox 53"/>
          <p:cNvSpPr txBox="1">
            <a:spLocks noChangeArrowheads="1"/>
          </p:cNvSpPr>
          <p:nvPr/>
        </p:nvSpPr>
        <p:spPr bwMode="auto">
          <a:xfrm>
            <a:off x="609600" y="5181600"/>
            <a:ext cx="7924800"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latinLnBrk="1" hangingPunct="1"/>
            <a:r>
              <a:rPr kumimoji="0" lang="en-US" altLang="ko-KR" sz="2000" dirty="0" smtClean="0">
                <a:cs typeface="Times New Roman" panose="02020603050405020304" pitchFamily="18" charset="0"/>
              </a:rPr>
              <a:t>Vehicle OCC Technology provides a lot of VAT applications</a:t>
            </a:r>
          </a:p>
          <a:p>
            <a:pPr algn="just" eaLnBrk="1" latinLnBrk="1" hangingPunct="1"/>
            <a:r>
              <a:rPr kumimoji="0" lang="en-US" altLang="ko-KR" sz="2000" dirty="0" smtClean="0">
                <a:cs typeface="Times New Roman" panose="02020603050405020304" pitchFamily="18" charset="0"/>
              </a:rPr>
              <a:t>Many types of Camera could be a OCC Rx for VAT</a:t>
            </a:r>
          </a:p>
        </p:txBody>
      </p:sp>
      <p:sp>
        <p:nvSpPr>
          <p:cNvPr id="51211" name="Rectangle 4"/>
          <p:cNvSpPr>
            <a:spLocks noGrp="1" noChangeArrowheads="1"/>
          </p:cNvSpPr>
          <p:nvPr>
            <p:ph type="dt" sz="quarter" idx="11"/>
          </p:nvPr>
        </p:nvSpPr>
        <p:spPr>
          <a:xfrm>
            <a:off x="609600" y="371475"/>
            <a:ext cx="1600200" cy="307975"/>
          </a:xfrm>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latinLnBrk="0" hangingPunct="0">
              <a:spcBef>
                <a:spcPct val="0"/>
              </a:spcBef>
              <a:buFontTx/>
              <a:buNone/>
            </a:pPr>
            <a:r>
              <a:rPr kumimoji="0" lang="en-US" altLang="ko-KR" sz="1400" b="1" smtClean="0"/>
              <a:t>January 2017</a:t>
            </a:r>
          </a:p>
        </p:txBody>
      </p:sp>
      <p:grpSp>
        <p:nvGrpSpPr>
          <p:cNvPr id="15" name="그룹 14"/>
          <p:cNvGrpSpPr/>
          <p:nvPr/>
        </p:nvGrpSpPr>
        <p:grpSpPr>
          <a:xfrm>
            <a:off x="785611" y="1662722"/>
            <a:ext cx="4524710" cy="2832416"/>
            <a:chOff x="1065206" y="1768879"/>
            <a:chExt cx="4524710" cy="2832416"/>
          </a:xfrm>
        </p:grpSpPr>
        <p:pic>
          <p:nvPicPr>
            <p:cNvPr id="2" name="그림 1"/>
            <p:cNvPicPr>
              <a:picLocks noChangeAspect="1"/>
            </p:cNvPicPr>
            <p:nvPr/>
          </p:nvPicPr>
          <p:blipFill>
            <a:blip r:embed="rId2" cstate="print"/>
            <a:stretch>
              <a:fillRect/>
            </a:stretch>
          </p:blipFill>
          <p:spPr>
            <a:xfrm>
              <a:off x="1295400" y="1768879"/>
              <a:ext cx="4294516" cy="2832416"/>
            </a:xfrm>
            <a:prstGeom prst="rect">
              <a:avLst/>
            </a:prstGeom>
          </p:spPr>
        </p:pic>
        <p:pic>
          <p:nvPicPr>
            <p:cNvPr id="12" name="그림 11"/>
            <p:cNvPicPr>
              <a:picLocks noChangeAspect="1"/>
            </p:cNvPicPr>
            <p:nvPr/>
          </p:nvPicPr>
          <p:blipFill>
            <a:blip r:embed="rId3" cstate="print"/>
            <a:stretch>
              <a:fillRect/>
            </a:stretch>
          </p:blipFill>
          <p:spPr>
            <a:xfrm flipH="1">
              <a:off x="1065206" y="2438935"/>
              <a:ext cx="1247787" cy="887021"/>
            </a:xfrm>
            <a:prstGeom prst="rect">
              <a:avLst/>
            </a:prstGeom>
          </p:spPr>
        </p:pic>
        <p:sp>
          <p:nvSpPr>
            <p:cNvPr id="5" name="TextBox 4"/>
            <p:cNvSpPr txBox="1"/>
            <p:nvPr/>
          </p:nvSpPr>
          <p:spPr>
            <a:xfrm>
              <a:off x="1168400" y="3256744"/>
              <a:ext cx="1041400" cy="261610"/>
            </a:xfrm>
            <a:prstGeom prst="rect">
              <a:avLst/>
            </a:prstGeom>
            <a:noFill/>
          </p:spPr>
          <p:txBody>
            <a:bodyPr wrap="square" rtlCol="0">
              <a:spAutoFit/>
            </a:bodyPr>
            <a:lstStyle/>
            <a:p>
              <a:pPr algn="ctr"/>
              <a:r>
                <a:rPr lang="en-US" altLang="ko-KR" sz="1100" dirty="0" smtClean="0"/>
                <a:t>Vehicle</a:t>
              </a:r>
              <a:endParaRPr lang="ko-KR" altLang="en-US" sz="1100" dirty="0"/>
            </a:p>
          </p:txBody>
        </p:sp>
        <p:cxnSp>
          <p:nvCxnSpPr>
            <p:cNvPr id="7" name="직선 화살표 연결선 6"/>
            <p:cNvCxnSpPr/>
            <p:nvPr/>
          </p:nvCxnSpPr>
          <p:spPr bwMode="auto">
            <a:xfrm flipH="1" flipV="1">
              <a:off x="2336800" y="3129965"/>
              <a:ext cx="701292" cy="401045"/>
            </a:xfrm>
            <a:prstGeom prst="straightConnector1">
              <a:avLst/>
            </a:prstGeom>
            <a:solidFill>
              <a:schemeClr val="accent1"/>
            </a:solidFill>
            <a:ln w="12700" cap="flat" cmpd="sng" algn="ctr">
              <a:solidFill>
                <a:schemeClr val="tx1"/>
              </a:solidFill>
              <a:prstDash val="dash"/>
              <a:round/>
              <a:headEnd type="none" w="sm" len="sm"/>
              <a:tailEnd type="triangle"/>
            </a:ln>
            <a:effectLst/>
          </p:spPr>
        </p:cxnSp>
      </p:grpSp>
      <p:grpSp>
        <p:nvGrpSpPr>
          <p:cNvPr id="29" name="그룹 28"/>
          <p:cNvGrpSpPr/>
          <p:nvPr/>
        </p:nvGrpSpPr>
        <p:grpSpPr>
          <a:xfrm>
            <a:off x="5181600" y="2010737"/>
            <a:ext cx="3507496" cy="2777624"/>
            <a:chOff x="5181600" y="2010737"/>
            <a:chExt cx="3507496" cy="2777624"/>
          </a:xfrm>
        </p:grpSpPr>
        <p:pic>
          <p:nvPicPr>
            <p:cNvPr id="10" name="그림 9"/>
            <p:cNvPicPr>
              <a:picLocks noChangeAspect="1"/>
            </p:cNvPicPr>
            <p:nvPr/>
          </p:nvPicPr>
          <p:blipFill>
            <a:blip r:embed="rId3" cstate="print"/>
            <a:stretch>
              <a:fillRect/>
            </a:stretch>
          </p:blipFill>
          <p:spPr>
            <a:xfrm flipH="1">
              <a:off x="5562600" y="2010737"/>
              <a:ext cx="1247787" cy="887021"/>
            </a:xfrm>
            <a:prstGeom prst="rect">
              <a:avLst/>
            </a:prstGeom>
          </p:spPr>
        </p:pic>
        <p:pic>
          <p:nvPicPr>
            <p:cNvPr id="11" name="그림 10"/>
            <p:cNvPicPr>
              <a:picLocks noChangeAspect="1"/>
            </p:cNvPicPr>
            <p:nvPr/>
          </p:nvPicPr>
          <p:blipFill>
            <a:blip r:embed="rId3" cstate="print"/>
            <a:stretch>
              <a:fillRect/>
            </a:stretch>
          </p:blipFill>
          <p:spPr>
            <a:xfrm flipH="1">
              <a:off x="6997376" y="3187831"/>
              <a:ext cx="1247787" cy="887021"/>
            </a:xfrm>
            <a:prstGeom prst="rect">
              <a:avLst/>
            </a:prstGeom>
          </p:spPr>
        </p:pic>
        <p:grpSp>
          <p:nvGrpSpPr>
            <p:cNvPr id="19" name="그룹 18"/>
            <p:cNvGrpSpPr/>
            <p:nvPr/>
          </p:nvGrpSpPr>
          <p:grpSpPr>
            <a:xfrm rot="223536">
              <a:off x="6629400" y="2822407"/>
              <a:ext cx="576280" cy="449650"/>
              <a:chOff x="6629400" y="2822407"/>
              <a:chExt cx="576280" cy="449650"/>
            </a:xfrm>
          </p:grpSpPr>
          <p:cxnSp>
            <p:nvCxnSpPr>
              <p:cNvPr id="17" name="직선 화살표 연결선 16"/>
              <p:cNvCxnSpPr/>
              <p:nvPr/>
            </p:nvCxnSpPr>
            <p:spPr bwMode="auto">
              <a:xfrm>
                <a:off x="6629400" y="2897758"/>
                <a:ext cx="457200" cy="374299"/>
              </a:xfrm>
              <a:prstGeom prst="straightConnector1">
                <a:avLst/>
              </a:prstGeom>
              <a:solidFill>
                <a:schemeClr val="accent1"/>
              </a:solidFill>
              <a:ln w="12700" cap="flat" cmpd="sng" algn="ctr">
                <a:solidFill>
                  <a:srgbClr val="CC0000"/>
                </a:solidFill>
                <a:prstDash val="solid"/>
                <a:round/>
                <a:headEnd type="none" w="sm" len="sm"/>
                <a:tailEnd type="triangle"/>
              </a:ln>
              <a:effectLst/>
            </p:spPr>
          </p:cxnSp>
          <p:cxnSp>
            <p:nvCxnSpPr>
              <p:cNvPr id="23" name="직선 화살표 연결선 22"/>
              <p:cNvCxnSpPr/>
              <p:nvPr/>
            </p:nvCxnSpPr>
            <p:spPr bwMode="auto">
              <a:xfrm>
                <a:off x="6748480" y="2822407"/>
                <a:ext cx="457200" cy="374299"/>
              </a:xfrm>
              <a:prstGeom prst="straightConnector1">
                <a:avLst/>
              </a:prstGeom>
              <a:solidFill>
                <a:schemeClr val="accent1"/>
              </a:solidFill>
              <a:ln w="12700" cap="flat" cmpd="sng" algn="ctr">
                <a:solidFill>
                  <a:srgbClr val="CC0000"/>
                </a:solidFill>
                <a:prstDash val="dash"/>
                <a:round/>
                <a:headEnd type="triangle" w="med" len="med"/>
                <a:tailEnd type="none" w="med" len="med"/>
              </a:ln>
              <a:effectLst/>
            </p:spPr>
          </p:cxnSp>
        </p:grpSp>
        <p:cxnSp>
          <p:nvCxnSpPr>
            <p:cNvPr id="21" name="직선 연결선 20"/>
            <p:cNvCxnSpPr/>
            <p:nvPr/>
          </p:nvCxnSpPr>
          <p:spPr bwMode="auto">
            <a:xfrm>
              <a:off x="5181600" y="2209800"/>
              <a:ext cx="2942168" cy="2578561"/>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7" name="TextBox 26"/>
            <p:cNvSpPr txBox="1"/>
            <p:nvPr/>
          </p:nvSpPr>
          <p:spPr>
            <a:xfrm>
              <a:off x="5562600" y="3096821"/>
              <a:ext cx="1558463" cy="430887"/>
            </a:xfrm>
            <a:prstGeom prst="rect">
              <a:avLst/>
            </a:prstGeom>
            <a:noFill/>
          </p:spPr>
          <p:txBody>
            <a:bodyPr wrap="square" rtlCol="0">
              <a:spAutoFit/>
            </a:bodyPr>
            <a:lstStyle/>
            <a:p>
              <a:pPr algn="ctr"/>
              <a:r>
                <a:rPr lang="en-US" altLang="ko-KR" sz="1100" b="1" dirty="0" smtClean="0"/>
                <a:t>Vehicle-to-vehicle</a:t>
              </a:r>
            </a:p>
            <a:p>
              <a:pPr algn="ctr"/>
              <a:r>
                <a:rPr lang="en-US" altLang="ko-KR" sz="1100" b="1" dirty="0" smtClean="0"/>
                <a:t>OCC Technology</a:t>
              </a:r>
              <a:endParaRPr lang="ko-KR" altLang="en-US" sz="1100" b="1" dirty="0"/>
            </a:p>
          </p:txBody>
        </p:sp>
        <p:sp>
          <p:nvSpPr>
            <p:cNvPr id="26" name="직사각형 25"/>
            <p:cNvSpPr/>
            <p:nvPr/>
          </p:nvSpPr>
          <p:spPr bwMode="auto">
            <a:xfrm rot="18731636">
              <a:off x="6845061" y="1719861"/>
              <a:ext cx="21864" cy="774906"/>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35" name="직사각형 34"/>
            <p:cNvSpPr/>
            <p:nvPr/>
          </p:nvSpPr>
          <p:spPr bwMode="auto">
            <a:xfrm rot="18719647">
              <a:off x="7615205" y="2384183"/>
              <a:ext cx="21328" cy="774906"/>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37" name="직사각형 36"/>
            <p:cNvSpPr/>
            <p:nvPr/>
          </p:nvSpPr>
          <p:spPr bwMode="auto">
            <a:xfrm rot="18719647">
              <a:off x="8358223" y="3092222"/>
              <a:ext cx="21328" cy="64041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Number Placeholder 3"/>
          <p:cNvSpPr>
            <a:spLocks noGrp="1"/>
          </p:cNvSpPr>
          <p:nvPr>
            <p:ph type="sldNum" sz="quarter" idx="10"/>
          </p:nvPr>
        </p:nvSpPr>
        <p:spPr>
          <a:xfrm>
            <a:off x="4394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ko-KR" sz="1200" smtClean="0"/>
              <a:t>Slide </a:t>
            </a:r>
            <a:fld id="{BB80F5BE-E1BB-440A-BA84-E56C49B068A1}" type="slidenum">
              <a:rPr lang="en-US" altLang="ko-KR" sz="1200" smtClean="0"/>
              <a:pPr>
                <a:spcBef>
                  <a:spcPct val="0"/>
                </a:spcBef>
                <a:buFontTx/>
                <a:buNone/>
              </a:pPr>
              <a:t>4</a:t>
            </a:fld>
            <a:endParaRPr lang="en-US" altLang="ko-KR" sz="1200" smtClean="0"/>
          </a:p>
        </p:txBody>
      </p:sp>
      <p:sp>
        <p:nvSpPr>
          <p:cNvPr id="52227" name="Rectangle 5"/>
          <p:cNvSpPr>
            <a:spLocks noChangeArrowheads="1"/>
          </p:cNvSpPr>
          <p:nvPr/>
        </p:nvSpPr>
        <p:spPr bwMode="auto">
          <a:xfrm>
            <a:off x="228600" y="863600"/>
            <a:ext cx="87630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buFontTx/>
              <a:buNone/>
            </a:pPr>
            <a:r>
              <a:rPr kumimoji="0" lang="en-US" altLang="ko-KR" b="1" dirty="0" smtClean="0">
                <a:cs typeface="Times New Roman" panose="02020603050405020304" pitchFamily="18" charset="0"/>
              </a:rPr>
              <a:t>Use Cases of OCC Technology for Vehicle</a:t>
            </a:r>
            <a:endParaRPr kumimoji="0" lang="en-US" altLang="ko-KR" b="1" dirty="0">
              <a:cs typeface="Times New Roman" panose="02020603050405020304" pitchFamily="18" charset="0"/>
            </a:endParaRPr>
          </a:p>
        </p:txBody>
      </p:sp>
      <p:sp>
        <p:nvSpPr>
          <p:cNvPr id="52229" name="Rectangle 4"/>
          <p:cNvSpPr>
            <a:spLocks noGrp="1" noChangeArrowheads="1"/>
          </p:cNvSpPr>
          <p:nvPr>
            <p:ph type="dt" sz="quarter" idx="11"/>
          </p:nvPr>
        </p:nvSpPr>
        <p:spPr>
          <a:xfrm>
            <a:off x="609600" y="371475"/>
            <a:ext cx="1600200" cy="307975"/>
          </a:xfrm>
          <a:noFill/>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0" latinLnBrk="0" hangingPunct="0">
              <a:spcBef>
                <a:spcPct val="0"/>
              </a:spcBef>
              <a:buFontTx/>
              <a:buNone/>
            </a:pPr>
            <a:r>
              <a:rPr kumimoji="0" lang="en-US" altLang="ko-KR" sz="1400" b="1" smtClean="0"/>
              <a:t>January 2017</a:t>
            </a:r>
          </a:p>
        </p:txBody>
      </p:sp>
      <p:grpSp>
        <p:nvGrpSpPr>
          <p:cNvPr id="4" name="그룹 3"/>
          <p:cNvGrpSpPr/>
          <p:nvPr/>
        </p:nvGrpSpPr>
        <p:grpSpPr>
          <a:xfrm>
            <a:off x="628291" y="1774546"/>
            <a:ext cx="8164378" cy="3178454"/>
            <a:chOff x="628291" y="2029525"/>
            <a:chExt cx="8164378" cy="2626822"/>
          </a:xfrm>
        </p:grpSpPr>
        <p:pic>
          <p:nvPicPr>
            <p:cNvPr id="2" name="그림 1"/>
            <p:cNvPicPr>
              <a:picLocks noChangeAspect="1"/>
            </p:cNvPicPr>
            <p:nvPr/>
          </p:nvPicPr>
          <p:blipFill>
            <a:blip r:embed="rId2" cstate="print"/>
            <a:stretch>
              <a:fillRect/>
            </a:stretch>
          </p:blipFill>
          <p:spPr>
            <a:xfrm>
              <a:off x="4533987" y="2029525"/>
              <a:ext cx="4258682" cy="2626822"/>
            </a:xfrm>
            <a:prstGeom prst="rect">
              <a:avLst/>
            </a:prstGeom>
            <a:ln>
              <a:solidFill>
                <a:schemeClr val="tx1"/>
              </a:solidFill>
            </a:ln>
          </p:spPr>
        </p:pic>
        <p:pic>
          <p:nvPicPr>
            <p:cNvPr id="3" name="그림 2"/>
            <p:cNvPicPr>
              <a:picLocks noChangeAspect="1"/>
            </p:cNvPicPr>
            <p:nvPr/>
          </p:nvPicPr>
          <p:blipFill>
            <a:blip r:embed="rId3" cstate="print"/>
            <a:stretch>
              <a:fillRect/>
            </a:stretch>
          </p:blipFill>
          <p:spPr>
            <a:xfrm>
              <a:off x="628291" y="2029525"/>
              <a:ext cx="3825686" cy="2626822"/>
            </a:xfrm>
            <a:prstGeom prst="rect">
              <a:avLst/>
            </a:prstGeom>
            <a:ln>
              <a:solidFill>
                <a:schemeClr val="tx1"/>
              </a:solidFill>
            </a:ln>
          </p:spPr>
        </p:pic>
      </p:grpSp>
      <p:sp>
        <p:nvSpPr>
          <p:cNvPr id="9" name="TextBox 53"/>
          <p:cNvSpPr txBox="1">
            <a:spLocks noChangeArrowheads="1"/>
          </p:cNvSpPr>
          <p:nvPr/>
        </p:nvSpPr>
        <p:spPr bwMode="auto">
          <a:xfrm>
            <a:off x="685800" y="5257800"/>
            <a:ext cx="7924800"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latinLnBrk="1" hangingPunct="1"/>
            <a:r>
              <a:rPr kumimoji="0" lang="en-US" altLang="ko-KR" sz="2000" dirty="0" smtClean="0">
                <a:cs typeface="Times New Roman" panose="02020603050405020304" pitchFamily="18" charset="0"/>
              </a:rPr>
              <a:t>Vehicle OCC Technology using Traffic signal infrastructure  provides a lot of VAT applications</a:t>
            </a:r>
          </a:p>
          <a:p>
            <a:pPr algn="just" eaLnBrk="1" latinLnBrk="1" hangingPunct="1"/>
            <a:r>
              <a:rPr kumimoji="0" lang="en-US" altLang="ko-KR" sz="2000" dirty="0" smtClean="0">
                <a:cs typeface="Times New Roman" panose="02020603050405020304" pitchFamily="18" charset="0"/>
              </a:rPr>
              <a:t>Vehicle Camera could be a OCC Rx for VAT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ko-KR" sz="1200" smtClean="0">
                <a:solidFill>
                  <a:srgbClr val="000000"/>
                </a:solidFill>
              </a:rPr>
              <a:t>Slide </a:t>
            </a:r>
            <a:fld id="{DF065253-C33A-4968-A872-B1994DB772AE}" type="slidenum">
              <a:rPr lang="en-US" altLang="ko-KR" sz="1200" smtClean="0">
                <a:solidFill>
                  <a:srgbClr val="000000"/>
                </a:solidFill>
              </a:rPr>
              <a:pPr>
                <a:spcBef>
                  <a:spcPct val="0"/>
                </a:spcBef>
                <a:buFontTx/>
                <a:buNone/>
              </a:pPr>
              <a:t>5</a:t>
            </a:fld>
            <a:endParaRPr lang="en-US" altLang="ko-KR" sz="1200" smtClean="0">
              <a:solidFill>
                <a:srgbClr val="000000"/>
              </a:solidFill>
            </a:endParaRPr>
          </a:p>
        </p:txBody>
      </p:sp>
      <p:sp>
        <p:nvSpPr>
          <p:cNvPr id="66563" name="Rectangle 4"/>
          <p:cNvSpPr>
            <a:spLocks noChangeArrowheads="1"/>
          </p:cNvSpPr>
          <p:nvPr/>
        </p:nvSpPr>
        <p:spPr bwMode="auto">
          <a:xfrm>
            <a:off x="3048000" y="725488"/>
            <a:ext cx="27432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kumimoji="0" lang="en-US" altLang="ko-KR" sz="3600" b="1">
                <a:solidFill>
                  <a:srgbClr val="000000"/>
                </a:solidFill>
              </a:rPr>
              <a:t>Conclusion</a:t>
            </a:r>
          </a:p>
        </p:txBody>
      </p:sp>
      <p:sp>
        <p:nvSpPr>
          <p:cNvPr id="66564" name="Rectangle 3"/>
          <p:cNvSpPr>
            <a:spLocks noGrp="1" noChangeArrowheads="1"/>
          </p:cNvSpPr>
          <p:nvPr>
            <p:ph type="body" idx="1"/>
          </p:nvPr>
        </p:nvSpPr>
        <p:spPr>
          <a:xfrm>
            <a:off x="762000" y="1790700"/>
            <a:ext cx="8077200" cy="3276600"/>
          </a:xfrm>
        </p:spPr>
        <p:txBody>
          <a:bodyPr/>
          <a:lstStyle/>
          <a:p>
            <a:r>
              <a:rPr lang="en-US" altLang="ko-KR" sz="2000" dirty="0" smtClean="0">
                <a:ea typeface="굴림" panose="020B0600000101010101" pitchFamily="50" charset="-127"/>
              </a:rPr>
              <a:t>We Proposed Vehicle OCC Technology Case Models</a:t>
            </a:r>
          </a:p>
          <a:p>
            <a:endParaRPr lang="en-US" altLang="ko-KR" sz="2000" dirty="0" smtClean="0">
              <a:ea typeface="굴림" panose="020B0600000101010101" pitchFamily="50" charset="-127"/>
            </a:endParaRPr>
          </a:p>
          <a:p>
            <a:endParaRPr lang="en-US" altLang="ko-KR" sz="2000" dirty="0" smtClean="0">
              <a:ea typeface="굴림" panose="020B0600000101010101" pitchFamily="50" charset="-127"/>
            </a:endParaRPr>
          </a:p>
          <a:p>
            <a:endParaRPr lang="en-US" altLang="ko-KR" sz="2000" dirty="0" smtClean="0">
              <a:ea typeface="굴림" panose="020B0600000101010101" pitchFamily="50" charset="-127"/>
            </a:endParaRPr>
          </a:p>
        </p:txBody>
      </p:sp>
      <p:sp>
        <p:nvSpPr>
          <p:cNvPr id="66565" name="Rectangle 4"/>
          <p:cNvSpPr>
            <a:spLocks noGrp="1" noChangeArrowheads="1"/>
          </p:cNvSpPr>
          <p:nvPr>
            <p:ph type="dt" sz="quarter" idx="12"/>
          </p:nvPr>
        </p:nvSpPr>
        <p:spPr>
          <a:xfrm>
            <a:off x="609600" y="371475"/>
            <a:ext cx="1600200" cy="307975"/>
          </a:xfrm>
          <a:noFill/>
        </p:spPr>
        <p:txBody>
          <a:bodyPr wrap="none" lIns="0" tIns="0" rIns="0" bIns="0"/>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0" latinLnBrk="0" hangingPunct="0">
              <a:spcBef>
                <a:spcPct val="0"/>
              </a:spcBef>
              <a:buFontTx/>
              <a:buNone/>
            </a:pPr>
            <a:r>
              <a:rPr kumimoji="0" lang="en-US" altLang="ko-KR" sz="1400" b="1" smtClean="0"/>
              <a:t>January 2017</a:t>
            </a:r>
          </a:p>
        </p:txBody>
      </p:sp>
      <p:sp>
        <p:nvSpPr>
          <p:cNvPr id="6" name="TextBox 53"/>
          <p:cNvSpPr txBox="1">
            <a:spLocks noChangeArrowheads="1"/>
          </p:cNvSpPr>
          <p:nvPr/>
        </p:nvSpPr>
        <p:spPr bwMode="auto">
          <a:xfrm>
            <a:off x="762000" y="2286000"/>
            <a:ext cx="7924800"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latinLnBrk="1" hangingPunct="1"/>
            <a:r>
              <a:rPr kumimoji="0" lang="en-US" altLang="ko-KR" sz="2000" dirty="0" smtClean="0">
                <a:cs typeface="Times New Roman" panose="02020603050405020304" pitchFamily="18" charset="0"/>
              </a:rPr>
              <a:t>Vehicle OCC Technology provides a lot of VAT applications</a:t>
            </a:r>
          </a:p>
          <a:p>
            <a:pPr algn="just" eaLnBrk="1" latinLnBrk="1" hangingPunct="1"/>
            <a:r>
              <a:rPr kumimoji="0" lang="en-US" altLang="ko-KR" sz="2000" dirty="0" smtClean="0">
                <a:cs typeface="Times New Roman" panose="02020603050405020304" pitchFamily="18" charset="0"/>
              </a:rPr>
              <a:t>Many types of Camera could be a OCC Rx for VAT</a:t>
            </a:r>
          </a:p>
        </p:txBody>
      </p:sp>
      <p:sp>
        <p:nvSpPr>
          <p:cNvPr id="7" name="TextBox 53"/>
          <p:cNvSpPr txBox="1">
            <a:spLocks noChangeArrowheads="1"/>
          </p:cNvSpPr>
          <p:nvPr/>
        </p:nvSpPr>
        <p:spPr bwMode="auto">
          <a:xfrm>
            <a:off x="762000" y="3200400"/>
            <a:ext cx="7924800"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just" eaLnBrk="1" latinLnBrk="1" hangingPunct="1"/>
            <a:r>
              <a:rPr kumimoji="0" lang="en-US" altLang="ko-KR" sz="2000" dirty="0" smtClean="0">
                <a:cs typeface="Times New Roman" panose="02020603050405020304" pitchFamily="18" charset="0"/>
              </a:rPr>
              <a:t>Vehicle OCC Technology using Traffic signal infrastructure  provides a lot of VAT applications</a:t>
            </a:r>
          </a:p>
          <a:p>
            <a:pPr algn="just" eaLnBrk="1" latinLnBrk="1" hangingPunct="1"/>
            <a:r>
              <a:rPr kumimoji="0" lang="en-US" altLang="ko-KR" sz="2000" dirty="0" smtClean="0">
                <a:cs typeface="Times New Roman" panose="02020603050405020304" pitchFamily="18" charset="0"/>
              </a:rPr>
              <a:t>Vehicle Camera could be a OCC Rx for VAT</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VLC_Composition_090917">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VLC_Composition_090917">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VLC_Composition_090917">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VLC_Composition_090917</Template>
  <TotalTime>15023</TotalTime>
  <Words>224</Words>
  <Application>Microsoft Office PowerPoint</Application>
  <PresentationFormat>화면 슬라이드 쇼(4:3)</PresentationFormat>
  <Paragraphs>58</Paragraphs>
  <Slides>5</Slides>
  <Notes>3</Notes>
  <HiddenSlides>0</HiddenSlides>
  <MMClips>0</MMClips>
  <ScaleCrop>false</ScaleCrop>
  <HeadingPairs>
    <vt:vector size="6" baseType="variant">
      <vt:variant>
        <vt:lpstr>사용한 글꼴</vt:lpstr>
      </vt:variant>
      <vt:variant>
        <vt:i4>3</vt:i4>
      </vt:variant>
      <vt:variant>
        <vt:lpstr>테마</vt:lpstr>
      </vt:variant>
      <vt:variant>
        <vt:i4>3</vt:i4>
      </vt:variant>
      <vt:variant>
        <vt:lpstr>슬라이드 제목</vt:lpstr>
      </vt:variant>
      <vt:variant>
        <vt:i4>5</vt:i4>
      </vt:variant>
    </vt:vector>
  </HeadingPairs>
  <TitlesOfParts>
    <vt:vector size="11" baseType="lpstr">
      <vt:lpstr>굴림</vt:lpstr>
      <vt:lpstr>맑은 고딕</vt:lpstr>
      <vt:lpstr>Times New Roman</vt:lpstr>
      <vt:lpstr>VLC_Composition_090917</vt:lpstr>
      <vt:lpstr>1_VLC_Composition_090917</vt:lpstr>
      <vt:lpstr>2_VLC_Composition_090917</vt:lpstr>
      <vt:lpstr>PowerPoint 프레젠테이션</vt:lpstr>
      <vt:lpstr>Contents</vt:lpstr>
      <vt:lpstr>PowerPoint 프레젠테이션</vt:lpstr>
      <vt:lpstr>PowerPoint 프레젠테이션</vt:lpstr>
      <vt:lpstr>PowerPoint 프레젠테이션</vt:lpstr>
    </vt:vector>
  </TitlesOfParts>
  <Company>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&lt;subject&gt;</dc:subject>
  <dc:creator>th</dc:creator>
  <dc:description>&lt;doc#&gt;</dc:description>
  <cp:lastModifiedBy>MINWOO-LEE</cp:lastModifiedBy>
  <cp:revision>740</cp:revision>
  <cp:lastPrinted>2016-01-10T20:23:57Z</cp:lastPrinted>
  <dcterms:created xsi:type="dcterms:W3CDTF">2009-09-18T11:31:33Z</dcterms:created>
  <dcterms:modified xsi:type="dcterms:W3CDTF">2017-01-18T12:50:16Z</dcterms:modified>
</cp:coreProperties>
</file>