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80" r:id="rId7"/>
    <p:sldId id="379"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p:scale>
          <a:sx n="68" d="100"/>
          <a:sy n="68" d="100"/>
        </p:scale>
        <p:origin x="-1506" y="-7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912361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1/20/2017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1/20/2017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1/20/2017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1/20/2017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1/20/2017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1/20/2017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1/20/2017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1/20/2017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1/20/2017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1/20/2017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1/20/2017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1/20/2017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1/19/2017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15-17-0859-01-0008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[January 19,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 </a:t>
            </a:r>
            <a:r>
              <a:rPr lang="en-US" altLang="ko-KR" sz="1600" dirty="0" smtClean="0"/>
              <a:t>Huan-Bang </a:t>
            </a:r>
            <a:r>
              <a:rPr lang="en-US" altLang="ko-KR" sz="1600" dirty="0" smtClean="0"/>
              <a:t>Li</a:t>
            </a:r>
            <a:r>
              <a:rPr lang="en-US" altLang="ja-JP" sz="1600" dirty="0" smtClean="0">
                <a:solidFill>
                  <a:schemeClr val="tx2"/>
                </a:solidFill>
                <a:ea typeface="굴림" pitchFamily="50" charset="-127"/>
              </a:rPr>
              <a:t> [NICT]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lee@nict.go.jp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January 2017 Atlanta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1/20/2017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1/20/2017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January 19, 2017</a:t>
            </a:r>
          </a:p>
          <a:p>
            <a:endParaRPr lang="en-US" sz="2400" dirty="0" smtClean="0"/>
          </a:p>
          <a:p>
            <a:r>
              <a:rPr lang="en-US" altLang="ja-JP" sz="2400" dirty="0"/>
              <a:t>Myung J. </a:t>
            </a:r>
            <a:r>
              <a:rPr lang="en-US" altLang="ja-JP" sz="2400" dirty="0" smtClean="0"/>
              <a:t>Lee; TG8 Chair</a:t>
            </a:r>
          </a:p>
          <a:p>
            <a:r>
              <a:rPr lang="en-US" altLang="ja-JP" sz="2400" dirty="0" smtClean="0"/>
              <a:t>Huan-Bang Li; </a:t>
            </a:r>
            <a:r>
              <a:rPr lang="en-US" sz="2400" dirty="0" smtClean="0"/>
              <a:t>TG8 </a:t>
            </a:r>
            <a:r>
              <a:rPr lang="en-US" sz="2400" dirty="0" smtClean="0"/>
              <a:t>Vice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first Recirculation (LB 132)</a:t>
            </a:r>
          </a:p>
          <a:p>
            <a:r>
              <a:rPr lang="en-US" sz="2400" dirty="0" smtClean="0"/>
              <a:t>Text Drafting</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1/20/2017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400" dirty="0" smtClean="0"/>
              <a:t>Aggregated Result 1</a:t>
            </a:r>
            <a:r>
              <a:rPr lang="en-US" sz="2400" baseline="30000" dirty="0" smtClean="0"/>
              <a:t>st</a:t>
            </a:r>
            <a:r>
              <a:rPr lang="en-US" sz="2400" dirty="0" smtClean="0"/>
              <a:t> Recirculation LB 132</a:t>
            </a:r>
          </a:p>
          <a:p>
            <a:pPr lvl="1"/>
            <a:r>
              <a:rPr lang="en-US" sz="1800" dirty="0" smtClean="0"/>
              <a:t>Number of Voters: 103</a:t>
            </a:r>
          </a:p>
          <a:p>
            <a:pPr lvl="1"/>
            <a:r>
              <a:rPr lang="en-US" sz="1800" dirty="0" smtClean="0"/>
              <a:t>Number who voted: 71 (68.93%)</a:t>
            </a:r>
          </a:p>
          <a:p>
            <a:pPr lvl="1"/>
            <a:r>
              <a:rPr lang="en-US" sz="1800" dirty="0" smtClean="0"/>
              <a:t>Yes: 62 (95.38%)</a:t>
            </a:r>
          </a:p>
          <a:p>
            <a:pPr lvl="1"/>
            <a:r>
              <a:rPr lang="en-US" sz="1800" dirty="0" smtClean="0"/>
              <a:t>Abstain: 6 (8.45%)</a:t>
            </a:r>
          </a:p>
          <a:p>
            <a:pPr lvl="1"/>
            <a:r>
              <a:rPr lang="en-US" sz="1800" dirty="0" smtClean="0"/>
              <a:t>No: 3 (4.62%)</a:t>
            </a:r>
          </a:p>
          <a:p>
            <a:pPr lvl="1"/>
            <a:endParaRPr lang="en-US" sz="1800" dirty="0" smtClean="0"/>
          </a:p>
          <a:p>
            <a:r>
              <a:rPr lang="en-US" sz="2400" dirty="0" smtClean="0"/>
              <a:t>Total Number of </a:t>
            </a:r>
            <a:r>
              <a:rPr lang="en-US" sz="2400" dirty="0"/>
              <a:t>n</a:t>
            </a:r>
            <a:r>
              <a:rPr lang="en-US" sz="2400" dirty="0" smtClean="0"/>
              <a:t>ew comments: 287</a:t>
            </a:r>
          </a:p>
          <a:p>
            <a:pPr marL="0" indent="0">
              <a:buNone/>
            </a:pPr>
            <a:r>
              <a:rPr lang="en-US" sz="2400" dirty="0"/>
              <a:t> </a:t>
            </a:r>
            <a:r>
              <a:rPr lang="en-US" sz="2400" dirty="0" smtClean="0"/>
              <a:t>     - </a:t>
            </a:r>
            <a:r>
              <a:rPr lang="en-US" sz="2000" dirty="0" smtClean="0"/>
              <a:t>Technical (100), Editorial (181), General (6)</a:t>
            </a:r>
          </a:p>
          <a:p>
            <a:pPr marL="0" indent="0">
              <a:buNone/>
            </a:pPr>
            <a:r>
              <a:rPr lang="en-US" sz="2000" dirty="0" smtClean="0"/>
              <a:t>       - All comments are resolved.		</a:t>
            </a:r>
          </a:p>
          <a:p>
            <a:pPr marL="0" indent="0">
              <a:buNone/>
            </a:pPr>
            <a:r>
              <a:rPr lang="en-US" sz="2000" dirty="0"/>
              <a:t> </a:t>
            </a:r>
            <a:r>
              <a:rPr lang="en-US" sz="2000" dirty="0" smtClean="0"/>
              <a:t>      - Texts being worked on for Draft 3.0</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a:t>
            </a:r>
            <a:r>
              <a:rPr lang="en-US" altLang="en-US" sz="2000" dirty="0" smtClean="0"/>
              <a:t>802.15 TG8 approve </a:t>
            </a:r>
            <a:r>
              <a:rPr lang="en-US" altLang="en-US" sz="2000" dirty="0"/>
              <a:t>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Marco Hernandez</a:t>
            </a:r>
            <a:endParaRPr lang="en-US" altLang="en-US" sz="2000" dirty="0"/>
          </a:p>
          <a:p>
            <a:r>
              <a:rPr lang="en-US" altLang="en-US" sz="2000" dirty="0"/>
              <a:t>Seconded By</a:t>
            </a:r>
            <a:r>
              <a:rPr lang="en-US" altLang="en-US" sz="2000" dirty="0" smtClean="0"/>
              <a:t>: 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39405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WG15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err="1" smtClean="0"/>
              <a:t>Huan</a:t>
            </a:r>
            <a:r>
              <a:rPr lang="en-US" altLang="en-US" sz="2000" dirty="0" smtClean="0"/>
              <a:t>-Bang Li</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March Plenary</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800" dirty="0" smtClean="0"/>
              <a:t>BRC Teleconferences</a:t>
            </a:r>
          </a:p>
          <a:p>
            <a:pPr lvl="1"/>
            <a:r>
              <a:rPr lang="en-US" altLang="ja-JP" dirty="0"/>
              <a:t>Agenda: </a:t>
            </a:r>
            <a:r>
              <a:rPr lang="en-US" altLang="ja-JP" sz="2000" dirty="0"/>
              <a:t>D</a:t>
            </a:r>
            <a:r>
              <a:rPr lang="en-US" altLang="ja-JP" sz="2000" dirty="0" smtClean="0"/>
              <a:t>rafting 3.0, 2</a:t>
            </a:r>
            <a:r>
              <a:rPr lang="en-US" altLang="ja-JP" sz="2000" baseline="30000" dirty="0" smtClean="0"/>
              <a:t>nd</a:t>
            </a:r>
            <a:r>
              <a:rPr lang="en-US" altLang="ja-JP" sz="2000" dirty="0" smtClean="0"/>
              <a:t> Recirculation LB</a:t>
            </a:r>
            <a:endParaRPr lang="en-US" altLang="ja-JP" sz="2000" dirty="0"/>
          </a:p>
          <a:p>
            <a:pPr lvl="1"/>
            <a:r>
              <a:rPr lang="en-US" altLang="ja-JP" dirty="0" smtClean="0"/>
              <a:t>Bi-weekly Wednesday starting February 1, 2017</a:t>
            </a:r>
            <a:endParaRPr lang="en-US" altLang="ja-JP" dirty="0"/>
          </a:p>
          <a:p>
            <a:pPr lvl="2"/>
            <a:r>
              <a:rPr lang="en-US" sz="2000" dirty="0" smtClean="0"/>
              <a:t>7:00amUS ET</a:t>
            </a:r>
            <a:r>
              <a:rPr lang="en-US" sz="2000" dirty="0"/>
              <a:t>, 9</a:t>
            </a:r>
            <a:r>
              <a:rPr lang="en-US" sz="2000" dirty="0" smtClean="0"/>
              <a:t>:00pm </a:t>
            </a:r>
            <a:r>
              <a:rPr lang="en-US" sz="2000" dirty="0"/>
              <a:t>Japan/Korea, </a:t>
            </a:r>
            <a:r>
              <a:rPr lang="en-US" sz="2000" dirty="0" smtClean="0"/>
              <a:t>Ireland 12:00PM </a:t>
            </a:r>
          </a:p>
          <a:p>
            <a:pPr lvl="2"/>
            <a:r>
              <a:rPr lang="en-US" sz="2000" dirty="0" smtClean="0"/>
              <a:t>1.5 Hours each</a:t>
            </a:r>
          </a:p>
          <a:p>
            <a:pPr lvl="2"/>
            <a:r>
              <a:rPr lang="en-US" sz="2000" dirty="0" smtClean="0"/>
              <a:t>February 1, February 15, March 1</a:t>
            </a:r>
            <a:endParaRPr lang="en-US" sz="2000" dirty="0"/>
          </a:p>
          <a:p>
            <a:pPr lvl="2"/>
            <a:r>
              <a:rPr lang="en-US" sz="2000" dirty="0" smtClean="0"/>
              <a:t>2</a:t>
            </a:r>
            <a:r>
              <a:rPr lang="en-US" sz="2000" baseline="30000" dirty="0" smtClean="0"/>
              <a:t>nd</a:t>
            </a:r>
            <a:r>
              <a:rPr lang="en-US" sz="2000" dirty="0" smtClean="0"/>
              <a:t> Recirculation (tentative: March 3 Wednesday) -10day</a:t>
            </a:r>
          </a:p>
          <a:p>
            <a:pPr lvl="2"/>
            <a:r>
              <a:rPr lang="en-US" sz="2000" dirty="0" smtClean="0"/>
              <a:t>Vancouver Meeting: March 12-18, 2017</a:t>
            </a:r>
            <a:endParaRPr lang="en-US" sz="2000" dirty="0"/>
          </a:p>
          <a:p>
            <a:pPr lvl="1"/>
            <a:r>
              <a:rPr lang="en-US" altLang="ja-JP"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1/20/2017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smtClean="0"/>
              <a:t>Marco </a:t>
            </a:r>
            <a:r>
              <a:rPr lang="en-US" sz="2000" dirty="0"/>
              <a:t>Hernandez (NICT)</a:t>
            </a:r>
          </a:p>
          <a:p>
            <a:pPr>
              <a:buNone/>
            </a:pP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1/20/2017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33560</TotalTime>
  <Words>589</Words>
  <Application>Microsoft Office PowerPoint</Application>
  <PresentationFormat>画面に合わせる (4:3)</PresentationFormat>
  <Paragraphs>149</Paragraphs>
  <Slides>10</Slides>
  <Notes>6</Notes>
  <HiddenSlides>0</HiddenSlides>
  <MMClips>0</MMClips>
  <ScaleCrop>false</ScaleCrop>
  <HeadingPairs>
    <vt:vector size="4" baseType="variant">
      <vt:variant>
        <vt:lpstr>テーマ</vt:lpstr>
      </vt:variant>
      <vt:variant>
        <vt:i4>2</vt:i4>
      </vt:variant>
      <vt:variant>
        <vt:lpstr>スライド タイトル</vt:lpstr>
      </vt:variant>
      <vt:variant>
        <vt:i4>10</vt:i4>
      </vt:variant>
    </vt:vector>
  </HeadingPairs>
  <TitlesOfParts>
    <vt:vector size="12" baseType="lpstr">
      <vt:lpstr>Blank Presentation</vt:lpstr>
      <vt:lpstr>Custom Design</vt:lpstr>
      <vt:lpstr>PowerPoint プレゼンテーション</vt:lpstr>
      <vt:lpstr>TG8 PAC Closing Report</vt:lpstr>
      <vt:lpstr>Meeting Objectives</vt:lpstr>
      <vt:lpstr>Achievements</vt:lpstr>
      <vt:lpstr>TG8 Motion</vt:lpstr>
      <vt:lpstr>WG15 Motion</vt:lpstr>
      <vt:lpstr>Plan for March Plenary</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1251</cp:revision>
  <cp:lastPrinted>1998-02-10T13:28:06Z</cp:lastPrinted>
  <dcterms:created xsi:type="dcterms:W3CDTF">1999-11-08T18:59:45Z</dcterms:created>
  <dcterms:modified xsi:type="dcterms:W3CDTF">2017-01-19T21:23:14Z</dcterms:modified>
</cp:coreProperties>
</file>