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p:sldMasterIdLst>
    <p:sldMasterId id="2147483648" r:id="rId1"/>
  </p:sldMasterIdLst>
  <p:notesMasterIdLst>
    <p:notesMasterId r:id="rId14"/>
  </p:notesMasterIdLst>
  <p:sldIdLst>
    <p:sldId id="293" r:id="rId2"/>
    <p:sldId id="301" r:id="rId3"/>
    <p:sldId id="296" r:id="rId4"/>
    <p:sldId id="346" r:id="rId5"/>
    <p:sldId id="300" r:id="rId6"/>
    <p:sldId id="352" r:id="rId7"/>
    <p:sldId id="338" r:id="rId8"/>
    <p:sldId id="354" r:id="rId9"/>
    <p:sldId id="348" r:id="rId10"/>
    <p:sldId id="350" r:id="rId11"/>
    <p:sldId id="353" r:id="rId12"/>
    <p:sldId id="298" r:id="rId13"/>
  </p:sldIdLst>
  <p:sldSz cx="9144000" cy="6858000" type="screen4x3"/>
  <p:notesSz cx="6858000" cy="9144000"/>
  <p:defaultTextStyle>
    <a:lvl1pPr>
      <a:defRPr sz="1200">
        <a:latin typeface="Arial"/>
        <a:ea typeface="Arial"/>
        <a:cs typeface="Arial"/>
        <a:sym typeface="Arial"/>
      </a:defRPr>
    </a:lvl1pPr>
    <a:lvl2pPr indent="457200">
      <a:defRPr sz="1200">
        <a:latin typeface="Arial"/>
        <a:ea typeface="Arial"/>
        <a:cs typeface="Arial"/>
        <a:sym typeface="Arial"/>
      </a:defRPr>
    </a:lvl2pPr>
    <a:lvl3pPr indent="914400">
      <a:defRPr sz="1200">
        <a:latin typeface="Arial"/>
        <a:ea typeface="Arial"/>
        <a:cs typeface="Arial"/>
        <a:sym typeface="Arial"/>
      </a:defRPr>
    </a:lvl3pPr>
    <a:lvl4pPr indent="1371600">
      <a:defRPr sz="1200">
        <a:latin typeface="Arial"/>
        <a:ea typeface="Arial"/>
        <a:cs typeface="Arial"/>
        <a:sym typeface="Arial"/>
      </a:defRPr>
    </a:lvl4pPr>
    <a:lvl5pPr indent="1828800">
      <a:defRPr sz="1200">
        <a:latin typeface="Arial"/>
        <a:ea typeface="Arial"/>
        <a:cs typeface="Arial"/>
        <a:sym typeface="Arial"/>
      </a:defRPr>
    </a:lvl5pPr>
    <a:lvl6pPr indent="2286000">
      <a:defRPr sz="1200">
        <a:latin typeface="Arial"/>
        <a:ea typeface="Arial"/>
        <a:cs typeface="Arial"/>
        <a:sym typeface="Arial"/>
      </a:defRPr>
    </a:lvl6pPr>
    <a:lvl7pPr indent="2743200">
      <a:defRPr sz="1200">
        <a:latin typeface="Arial"/>
        <a:ea typeface="Arial"/>
        <a:cs typeface="Arial"/>
        <a:sym typeface="Arial"/>
      </a:defRPr>
    </a:lvl7pPr>
    <a:lvl8pPr indent="3200400">
      <a:defRPr sz="1200">
        <a:latin typeface="Arial"/>
        <a:ea typeface="Arial"/>
        <a:cs typeface="Arial"/>
        <a:sym typeface="Arial"/>
      </a:defRPr>
    </a:lvl8pPr>
    <a:lvl9pPr indent="3657600">
      <a:defRPr sz="1200">
        <a:latin typeface="Arial"/>
        <a:ea typeface="Arial"/>
        <a:cs typeface="Arial"/>
        <a:sym typeface="Arial"/>
      </a:defRPr>
    </a:lvl9pPr>
  </p:defaultTextStyle>
  <p:extLst>
    <p:ext uri="{521415D9-36F7-43E2-AB2F-B90AF26B5E84}">
      <p14:sectionLst xmlns:p14="http://schemas.microsoft.com/office/powerpoint/2010/main">
        <p14:section name="Default Section" id="{5F8551FD-4043-46C9-83D6-8451FB6D1F5E}">
          <p14:sldIdLst>
            <p14:sldId id="293"/>
            <p14:sldId id="301"/>
            <p14:sldId id="296"/>
            <p14:sldId id="346"/>
            <p14:sldId id="300"/>
            <p14:sldId id="352"/>
            <p14:sldId id="338"/>
            <p14:sldId id="354"/>
          </p14:sldIdLst>
        </p14:section>
        <p14:section name="Untitled Section" id="{782904CE-F9CD-4E36-A87E-FA6E76D46C55}">
          <p14:sldIdLst>
            <p14:sldId id="348"/>
            <p14:sldId id="350"/>
            <p14:sldId id="353"/>
            <p14:sldId id="298"/>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n" i="on">
        <a:font>
          <a:latin typeface="Arial"/>
          <a:ea typeface="Arial"/>
          <a:cs typeface="Arial"/>
        </a:font>
        <a:srgbClr val="000000"/>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CAECDD"/>
          </a:solidFill>
        </a:fill>
      </a:tcStyle>
    </a:wholeTbl>
    <a:band2H>
      <a:tcTxStyle/>
      <a:tcStyle>
        <a:tcBdr/>
        <a:fill>
          <a:solidFill>
            <a:srgbClr val="E6F6EF"/>
          </a:solidFill>
        </a:fill>
      </a:tcStyle>
    </a:band2H>
    <a:firstCol>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00CC99"/>
          </a:solidFill>
        </a:fill>
      </a:tcStyle>
    </a:firstCol>
    <a:lastRow>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00CC99"/>
          </a:solidFill>
        </a:fill>
      </a:tcStyle>
    </a:lastRow>
    <a:firstRow>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00CC99"/>
          </a:solidFill>
        </a:fill>
      </a:tcStyle>
    </a:firstRow>
  </a:tblStyle>
  <a:tblStyle styleId="{C7B018BB-80A7-4F77-B60F-C8B233D01FF8}" styleName="">
    <a:tblBg/>
    <a:wholeTbl>
      <a:tcTxStyle b="on" i="on">
        <a:font>
          <a:latin typeface="Arial"/>
          <a:ea typeface="Arial"/>
          <a:cs typeface="Arial"/>
        </a:font>
        <a:srgbClr val="000000"/>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FFFF"/>
          </a:solidFill>
        </a:fill>
      </a:tcStyle>
    </a:wholeTbl>
    <a:band2H>
      <a:tcTxStyle/>
      <a:tcStyle>
        <a:tcBdr/>
        <a:fill>
          <a:solidFill>
            <a:srgbClr val="FFFFFF"/>
          </a:solidFill>
        </a:fill>
      </a:tcStyle>
    </a:band2H>
    <a:firstCol>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FFFF"/>
          </a:solidFill>
        </a:fill>
      </a:tcStyle>
    </a:firstCol>
    <a:lastRow>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FFFF"/>
          </a:solidFill>
        </a:fill>
      </a:tcStyle>
    </a:lastRow>
    <a:firstRow>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FFFF"/>
          </a:solidFill>
        </a:fill>
      </a:tcStyle>
    </a:firstRow>
  </a:tblStyle>
  <a:tblStyle styleId="{EEE7283C-3CF3-47DC-8721-378D4A62B228}" styleName="">
    <a:tblBg/>
    <a:wholeTbl>
      <a:tcTxStyle b="on" i="on">
        <a:font>
          <a:latin typeface="Arial"/>
          <a:ea typeface="Arial"/>
          <a:cs typeface="Arial"/>
        </a:font>
        <a:srgbClr val="000000"/>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CCCCE6"/>
          </a:solidFill>
        </a:fill>
      </a:tcStyle>
    </a:wholeTbl>
    <a:band2H>
      <a:tcTxStyle/>
      <a:tcStyle>
        <a:tcBdr/>
        <a:fill>
          <a:solidFill>
            <a:srgbClr val="E7E7F3"/>
          </a:solidFill>
        </a:fill>
      </a:tcStyle>
    </a:band2H>
    <a:firstCol>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2D2DB9"/>
          </a:solidFill>
        </a:fill>
      </a:tcStyle>
    </a:firstCol>
    <a:lastRow>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2D2DB9"/>
          </a:solidFill>
        </a:fill>
      </a:tcStyle>
    </a:lastRow>
    <a:firstRow>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2D2DB9"/>
          </a:solidFill>
        </a:fill>
      </a:tcStyle>
    </a:firstRow>
  </a:tblStyle>
  <a:tblStyle styleId="{CF821DB8-F4EB-4A41-A1BA-3FCAFE7338EE}" styleName="">
    <a:tblBg/>
    <a:wholeTbl>
      <a:tcTxStyle b="on" i="on">
        <a:font>
          <a:latin typeface="Arial"/>
          <a:ea typeface="Arial"/>
          <a:cs typeface="Arial"/>
        </a:font>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n">
        <a:font>
          <a:latin typeface="Arial"/>
          <a:ea typeface="Arial"/>
          <a:cs typeface="Arial"/>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00CC99"/>
          </a:solidFill>
        </a:fill>
      </a:tcStyle>
    </a:firstCol>
    <a:lastRow>
      <a:tcTxStyle b="on" i="on">
        <a:font>
          <a:latin typeface="Arial"/>
          <a:ea typeface="Arial"/>
          <a:cs typeface="Arial"/>
        </a:font>
        <a:srgbClr val="000000"/>
      </a:tcTxStyle>
      <a:tcStyle>
        <a:tcBdr>
          <a:left>
            <a:ln w="12700" cap="flat">
              <a:noFill/>
              <a:miter lim="400000"/>
            </a:ln>
          </a:left>
          <a:right>
            <a:ln w="12700" cap="flat">
              <a:noFill/>
              <a:miter lim="400000"/>
            </a:ln>
          </a:right>
          <a:top>
            <a:ln w="50800" cap="flat">
              <a:solidFill>
                <a:srgbClr val="000000"/>
              </a:solidFill>
              <a:prstDash val="solid"/>
              <a:bevel/>
            </a:ln>
          </a:top>
          <a:bottom>
            <a:ln w="25400" cap="flat">
              <a:solidFill>
                <a:srgbClr val="000000"/>
              </a:solidFill>
              <a:prstDash val="solid"/>
              <a:bevel/>
            </a:ln>
          </a:bottom>
          <a:insideH>
            <a:ln w="12700" cap="flat">
              <a:noFill/>
              <a:miter lim="400000"/>
            </a:ln>
          </a:insideH>
          <a:insideV>
            <a:ln w="12700" cap="flat">
              <a:noFill/>
              <a:miter lim="400000"/>
            </a:ln>
          </a:insideV>
        </a:tcBdr>
        <a:fill>
          <a:solidFill>
            <a:srgbClr val="FFFFFF"/>
          </a:solidFill>
        </a:fill>
      </a:tcStyle>
    </a:lastRow>
    <a:firstRow>
      <a:tcTxStyle b="on" i="on">
        <a:font>
          <a:latin typeface="Arial"/>
          <a:ea typeface="Arial"/>
          <a:cs typeface="Arial"/>
        </a:font>
        <a:srgbClr val="FFFFFF"/>
      </a:tcTxStyle>
      <a:tcStyle>
        <a:tcBdr>
          <a:left>
            <a:ln w="12700" cap="flat">
              <a:noFill/>
              <a:miter lim="400000"/>
            </a:ln>
          </a:left>
          <a:right>
            <a:ln w="12700" cap="flat">
              <a:noFill/>
              <a:miter lim="400000"/>
            </a:ln>
          </a:right>
          <a:top>
            <a:ln w="25400" cap="flat">
              <a:solidFill>
                <a:srgbClr val="000000"/>
              </a:solidFill>
              <a:prstDash val="solid"/>
              <a:bevel/>
            </a:ln>
          </a:top>
          <a:bottom>
            <a:ln w="25400" cap="flat">
              <a:solidFill>
                <a:srgbClr val="000000"/>
              </a:solidFill>
              <a:prstDash val="solid"/>
              <a:bevel/>
            </a:ln>
          </a:bottom>
          <a:insideH>
            <a:ln w="12700" cap="flat">
              <a:noFill/>
              <a:miter lim="400000"/>
            </a:ln>
          </a:insideH>
          <a:insideV>
            <a:ln w="12700" cap="flat">
              <a:noFill/>
              <a:miter lim="400000"/>
            </a:ln>
          </a:insideV>
        </a:tcBdr>
        <a:fill>
          <a:solidFill>
            <a:srgbClr val="00CC99"/>
          </a:solidFill>
        </a:fill>
      </a:tcStyle>
    </a:firstRow>
  </a:tblStyle>
  <a:tblStyle styleId="{33BA23B1-9221-436E-865A-0063620EA4FD}" styleName="">
    <a:tblBg/>
    <a:wholeTbl>
      <a:tcTxStyle b="on" i="on">
        <a:font>
          <a:latin typeface="Arial"/>
          <a:ea typeface="Arial"/>
          <a:cs typeface="Arial"/>
        </a:font>
        <a:srgbClr val="000000"/>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CACACA"/>
          </a:solidFill>
        </a:fill>
      </a:tcStyle>
    </a:wholeTbl>
    <a:band2H>
      <a:tcTxStyle/>
      <a:tcStyle>
        <a:tcBdr/>
        <a:fill>
          <a:solidFill>
            <a:srgbClr val="E6E6E6"/>
          </a:solidFill>
        </a:fill>
      </a:tcStyle>
    </a:band2H>
    <a:firstCol>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fill>
      </a:tcStyle>
    </a:firstCol>
    <a:lastRow>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fill>
      </a:tcStyle>
    </a:lastRow>
    <a:firstRow>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fill>
      </a:tcStyle>
    </a:firstRow>
  </a:tblStyle>
  <a:tblStyle styleId="{2708684C-4D16-4618-839F-0558EEFCDFE6}" styleName="">
    <a:tblBg/>
    <a:wholeTbl>
      <a:tcTxStyle b="on" i="on">
        <a:font>
          <a:latin typeface="Arial"/>
          <a:ea typeface="Arial"/>
          <a:cs typeface="Arial"/>
        </a:font>
        <a:srgbClr val="000000"/>
      </a:tcTxStyle>
      <a:tcStyle>
        <a:tcBdr>
          <a:left>
            <a:ln w="12700" cap="flat">
              <a:solidFill>
                <a:srgbClr val="000000"/>
              </a:solidFill>
              <a:prstDash val="solid"/>
              <a:bevel/>
            </a:ln>
          </a:left>
          <a:right>
            <a:ln w="12700" cap="flat">
              <a:solidFill>
                <a:srgbClr val="000000"/>
              </a:solidFill>
              <a:prstDash val="solid"/>
              <a:bevel/>
            </a:ln>
          </a:right>
          <a:top>
            <a:ln w="12700" cap="flat">
              <a:solidFill>
                <a:srgbClr val="000000"/>
              </a:solidFill>
              <a:prstDash val="solid"/>
              <a:bevel/>
            </a:ln>
          </a:top>
          <a:bottom>
            <a:ln w="12700" cap="flat">
              <a:solidFill>
                <a:srgbClr val="000000"/>
              </a:solidFill>
              <a:prstDash val="solid"/>
              <a:bevel/>
            </a:ln>
          </a:bottom>
          <a:insideH>
            <a:ln w="12700" cap="flat">
              <a:solidFill>
                <a:srgbClr val="000000"/>
              </a:solidFill>
              <a:prstDash val="solid"/>
              <a:bevel/>
            </a:ln>
          </a:insideH>
          <a:insideV>
            <a:ln w="12700" cap="flat">
              <a:solidFill>
                <a:srgbClr val="000000"/>
              </a:solidFill>
              <a:prstDash val="solid"/>
              <a:bevel/>
            </a:ln>
          </a:insideV>
        </a:tcBdr>
        <a:fill>
          <a:solidFill>
            <a:srgbClr val="000000">
              <a:alpha val="20000"/>
            </a:srgbClr>
          </a:solidFill>
        </a:fill>
      </a:tcStyle>
    </a:wholeTbl>
    <a:band2H>
      <a:tcTxStyle/>
      <a:tcStyle>
        <a:tcBdr/>
        <a:fill>
          <a:solidFill>
            <a:srgbClr val="FFFFFF"/>
          </a:solidFill>
        </a:fill>
      </a:tcStyle>
    </a:band2H>
    <a:firstCol>
      <a:tcTxStyle b="on" i="on">
        <a:font>
          <a:latin typeface="Arial"/>
          <a:ea typeface="Arial"/>
          <a:cs typeface="Arial"/>
        </a:font>
        <a:srgbClr val="000000"/>
      </a:tcTxStyle>
      <a:tcStyle>
        <a:tcBdr>
          <a:left>
            <a:ln w="12700" cap="flat">
              <a:solidFill>
                <a:srgbClr val="000000"/>
              </a:solidFill>
              <a:prstDash val="solid"/>
              <a:bevel/>
            </a:ln>
          </a:left>
          <a:right>
            <a:ln w="12700" cap="flat">
              <a:solidFill>
                <a:srgbClr val="000000"/>
              </a:solidFill>
              <a:prstDash val="solid"/>
              <a:bevel/>
            </a:ln>
          </a:right>
          <a:top>
            <a:ln w="12700" cap="flat">
              <a:solidFill>
                <a:srgbClr val="000000"/>
              </a:solidFill>
              <a:prstDash val="solid"/>
              <a:bevel/>
            </a:ln>
          </a:top>
          <a:bottom>
            <a:ln w="12700" cap="flat">
              <a:solidFill>
                <a:srgbClr val="000000"/>
              </a:solidFill>
              <a:prstDash val="solid"/>
              <a:bevel/>
            </a:ln>
          </a:bottom>
          <a:insideH>
            <a:ln w="12700" cap="flat">
              <a:solidFill>
                <a:srgbClr val="000000"/>
              </a:solidFill>
              <a:prstDash val="solid"/>
              <a:bevel/>
            </a:ln>
          </a:insideH>
          <a:insideV>
            <a:ln w="12700" cap="flat">
              <a:solidFill>
                <a:srgbClr val="000000"/>
              </a:solidFill>
              <a:prstDash val="solid"/>
              <a:bevel/>
            </a:ln>
          </a:insideV>
        </a:tcBdr>
        <a:fill>
          <a:solidFill>
            <a:srgbClr val="000000">
              <a:alpha val="20000"/>
            </a:srgbClr>
          </a:solidFill>
        </a:fill>
      </a:tcStyle>
    </a:firstCol>
    <a:lastRow>
      <a:tcTxStyle b="on" i="on">
        <a:font>
          <a:latin typeface="Arial"/>
          <a:ea typeface="Arial"/>
          <a:cs typeface="Arial"/>
        </a:font>
        <a:srgbClr val="000000"/>
      </a:tcTxStyle>
      <a:tcStyle>
        <a:tcBdr>
          <a:left>
            <a:ln w="12700" cap="flat">
              <a:solidFill>
                <a:srgbClr val="000000"/>
              </a:solidFill>
              <a:prstDash val="solid"/>
              <a:bevel/>
            </a:ln>
          </a:left>
          <a:right>
            <a:ln w="12700" cap="flat">
              <a:solidFill>
                <a:srgbClr val="000000"/>
              </a:solidFill>
              <a:prstDash val="solid"/>
              <a:bevel/>
            </a:ln>
          </a:right>
          <a:top>
            <a:ln w="50800" cap="flat">
              <a:solidFill>
                <a:srgbClr val="000000"/>
              </a:solidFill>
              <a:prstDash val="solid"/>
              <a:bevel/>
            </a:ln>
          </a:top>
          <a:bottom>
            <a:ln w="12700" cap="flat">
              <a:solidFill>
                <a:srgbClr val="000000"/>
              </a:solidFill>
              <a:prstDash val="solid"/>
              <a:bevel/>
            </a:ln>
          </a:bottom>
          <a:insideH>
            <a:ln w="12700" cap="flat">
              <a:solidFill>
                <a:srgbClr val="000000"/>
              </a:solidFill>
              <a:prstDash val="solid"/>
              <a:bevel/>
            </a:ln>
          </a:insideH>
          <a:insideV>
            <a:ln w="12700" cap="flat">
              <a:solidFill>
                <a:srgbClr val="000000"/>
              </a:solidFill>
              <a:prstDash val="solid"/>
              <a:bevel/>
            </a:ln>
          </a:insideV>
        </a:tcBdr>
        <a:fill>
          <a:noFill/>
        </a:fill>
      </a:tcStyle>
    </a:lastRow>
    <a:firstRow>
      <a:tcTxStyle b="on" i="on">
        <a:font>
          <a:latin typeface="Arial"/>
          <a:ea typeface="Arial"/>
          <a:cs typeface="Arial"/>
        </a:font>
        <a:srgbClr val="000000"/>
      </a:tcTxStyle>
      <a:tcStyle>
        <a:tcBdr>
          <a:left>
            <a:ln w="12700" cap="flat">
              <a:solidFill>
                <a:srgbClr val="000000"/>
              </a:solidFill>
              <a:prstDash val="solid"/>
              <a:bevel/>
            </a:ln>
          </a:left>
          <a:right>
            <a:ln w="12700" cap="flat">
              <a:solidFill>
                <a:srgbClr val="000000"/>
              </a:solidFill>
              <a:prstDash val="solid"/>
              <a:bevel/>
            </a:ln>
          </a:right>
          <a:top>
            <a:ln w="12700" cap="flat">
              <a:solidFill>
                <a:srgbClr val="000000"/>
              </a:solidFill>
              <a:prstDash val="solid"/>
              <a:bevel/>
            </a:ln>
          </a:top>
          <a:bottom>
            <a:ln w="25400" cap="flat">
              <a:solidFill>
                <a:srgbClr val="000000"/>
              </a:solidFill>
              <a:prstDash val="solid"/>
              <a:bevel/>
            </a:ln>
          </a:bottom>
          <a:insideH>
            <a:ln w="12700" cap="flat">
              <a:solidFill>
                <a:srgbClr val="000000"/>
              </a:solidFill>
              <a:prstDash val="solid"/>
              <a:bevel/>
            </a:ln>
          </a:insideH>
          <a:insideV>
            <a:ln w="12700" cap="flat">
              <a:solidFill>
                <a:srgbClr val="000000"/>
              </a:solidFill>
              <a:prstDash val="solid"/>
              <a:bevel/>
            </a:ln>
          </a:insideV>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3827" autoAdjust="0"/>
    <p:restoredTop sz="96192" autoAdjust="0"/>
  </p:normalViewPr>
  <p:slideViewPr>
    <p:cSldViewPr>
      <p:cViewPr varScale="1">
        <p:scale>
          <a:sx n="77" d="100"/>
          <a:sy n="77" d="100"/>
        </p:scale>
        <p:origin x="528" y="72"/>
      </p:cViewPr>
      <p:guideLst>
        <p:guide orient="horz" pos="2160"/>
        <p:guide pos="2880"/>
      </p:guideLst>
    </p:cSldViewPr>
  </p:slideViewPr>
  <p:notesTextViewPr>
    <p:cViewPr>
      <p:scale>
        <a:sx n="100" d="100"/>
        <a:sy n="100" d="100"/>
      </p:scale>
      <p:origin x="0" y="0"/>
    </p:cViewPr>
  </p:notesTextViewPr>
  <p:sorterViewPr>
    <p:cViewPr varScale="1">
      <p:scale>
        <a:sx n="1" d="1"/>
        <a:sy n="1" d="1"/>
      </p:scale>
      <p:origin x="0" y="-1123"/>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80" name="Shape 80"/>
          <p:cNvSpPr>
            <a:spLocks noGrp="1" noRot="1" noChangeAspect="1"/>
          </p:cNvSpPr>
          <p:nvPr>
            <p:ph type="sldImg"/>
          </p:nvPr>
        </p:nvSpPr>
        <p:spPr>
          <a:xfrm>
            <a:off x="1143000" y="685800"/>
            <a:ext cx="4572000" cy="3429000"/>
          </a:xfrm>
          <a:prstGeom prst="rect">
            <a:avLst/>
          </a:prstGeom>
        </p:spPr>
        <p:txBody>
          <a:bodyPr/>
          <a:lstStyle/>
          <a:p>
            <a:pPr lvl="0"/>
            <a:endParaRPr/>
          </a:p>
        </p:txBody>
      </p:sp>
      <p:sp>
        <p:nvSpPr>
          <p:cNvPr id="81" name="Shape 81"/>
          <p:cNvSpPr>
            <a:spLocks noGrp="1"/>
          </p:cNvSpPr>
          <p:nvPr>
            <p:ph type="body" sz="quarter" idx="1"/>
          </p:nvPr>
        </p:nvSpPr>
        <p:spPr>
          <a:xfrm>
            <a:off x="914400" y="4343400"/>
            <a:ext cx="5029200" cy="4114800"/>
          </a:xfrm>
          <a:prstGeom prst="rect">
            <a:avLst/>
          </a:prstGeom>
        </p:spPr>
        <p:txBody>
          <a:bodyPr/>
          <a:lstStyle/>
          <a:p>
            <a:pPr lvl="0"/>
            <a:endParaRPr/>
          </a:p>
        </p:txBody>
      </p:sp>
    </p:spTree>
    <p:extLst>
      <p:ext uri="{BB962C8B-B14F-4D97-AF65-F5344CB8AC3E}">
        <p14:creationId xmlns:p14="http://schemas.microsoft.com/office/powerpoint/2010/main" val="1182222095"/>
      </p:ext>
    </p:extLst>
  </p:cSld>
  <p:clrMap bg1="lt1" tx1="dk1" bg2="lt2" tx2="dk2" accent1="accent1" accent2="accent2" accent3="accent3" accent4="accent4" accent5="accent5" accent6="accent6" hlink="hlink" folHlink="folHlink"/>
  <p:notesStyle>
    <a:lvl1pPr defTabSz="457200">
      <a:lnSpc>
        <a:spcPct val="117999"/>
      </a:lnSpc>
      <a:defRPr sz="2200">
        <a:latin typeface="+mj-lt"/>
        <a:ea typeface="+mj-ea"/>
        <a:cs typeface="+mj-cs"/>
        <a:sym typeface="Helvetica Neue"/>
      </a:defRPr>
    </a:lvl1pPr>
    <a:lvl2pPr indent="228600" defTabSz="457200">
      <a:lnSpc>
        <a:spcPct val="117999"/>
      </a:lnSpc>
      <a:defRPr sz="2200">
        <a:latin typeface="+mj-lt"/>
        <a:ea typeface="+mj-ea"/>
        <a:cs typeface="+mj-cs"/>
        <a:sym typeface="Helvetica Neue"/>
      </a:defRPr>
    </a:lvl2pPr>
    <a:lvl3pPr indent="457200" defTabSz="457200">
      <a:lnSpc>
        <a:spcPct val="117999"/>
      </a:lnSpc>
      <a:defRPr sz="2200">
        <a:latin typeface="+mj-lt"/>
        <a:ea typeface="+mj-ea"/>
        <a:cs typeface="+mj-cs"/>
        <a:sym typeface="Helvetica Neue"/>
      </a:defRPr>
    </a:lvl3pPr>
    <a:lvl4pPr indent="685800" defTabSz="457200">
      <a:lnSpc>
        <a:spcPct val="117999"/>
      </a:lnSpc>
      <a:defRPr sz="2200">
        <a:latin typeface="+mj-lt"/>
        <a:ea typeface="+mj-ea"/>
        <a:cs typeface="+mj-cs"/>
        <a:sym typeface="Helvetica Neue"/>
      </a:defRPr>
    </a:lvl4pPr>
    <a:lvl5pPr indent="914400" defTabSz="457200">
      <a:lnSpc>
        <a:spcPct val="117999"/>
      </a:lnSpc>
      <a:defRPr sz="2200">
        <a:latin typeface="+mj-lt"/>
        <a:ea typeface="+mj-ea"/>
        <a:cs typeface="+mj-cs"/>
        <a:sym typeface="Helvetica Neue"/>
      </a:defRPr>
    </a:lvl5pPr>
    <a:lvl6pPr indent="1143000" defTabSz="457200">
      <a:lnSpc>
        <a:spcPct val="117999"/>
      </a:lnSpc>
      <a:defRPr sz="2200">
        <a:latin typeface="+mj-lt"/>
        <a:ea typeface="+mj-ea"/>
        <a:cs typeface="+mj-cs"/>
        <a:sym typeface="Helvetica Neue"/>
      </a:defRPr>
    </a:lvl6pPr>
    <a:lvl7pPr indent="1371600" defTabSz="457200">
      <a:lnSpc>
        <a:spcPct val="117999"/>
      </a:lnSpc>
      <a:defRPr sz="2200">
        <a:latin typeface="+mj-lt"/>
        <a:ea typeface="+mj-ea"/>
        <a:cs typeface="+mj-cs"/>
        <a:sym typeface="Helvetica Neue"/>
      </a:defRPr>
    </a:lvl7pPr>
    <a:lvl8pPr indent="1600200" defTabSz="457200">
      <a:lnSpc>
        <a:spcPct val="117999"/>
      </a:lnSpc>
      <a:defRPr sz="2200">
        <a:latin typeface="+mj-lt"/>
        <a:ea typeface="+mj-ea"/>
        <a:cs typeface="+mj-cs"/>
        <a:sym typeface="Helvetica Neue"/>
      </a:defRPr>
    </a:lvl8pPr>
    <a:lvl9pPr indent="1828800" defTabSz="457200">
      <a:lnSpc>
        <a:spcPct val="117999"/>
      </a:lnSpc>
      <a:defRPr sz="2200">
        <a:latin typeface="+mj-lt"/>
        <a:ea typeface="+mj-ea"/>
        <a:cs typeface="+mj-cs"/>
        <a:sym typeface="Helvetica Neue"/>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x">
  <p:cSld name="Title and Content">
    <p:spTree>
      <p:nvGrpSpPr>
        <p:cNvPr id="1" name=""/>
        <p:cNvGrpSpPr/>
        <p:nvPr/>
      </p:nvGrpSpPr>
      <p:grpSpPr>
        <a:xfrm>
          <a:off x="0" y="0"/>
          <a:ext cx="0" cy="0"/>
          <a:chOff x="0" y="0"/>
          <a:chExt cx="0" cy="0"/>
        </a:xfrm>
      </p:grpSpPr>
      <p:sp>
        <p:nvSpPr>
          <p:cNvPr id="17" name="Shape 17"/>
          <p:cNvSpPr>
            <a:spLocks noGrp="1"/>
          </p:cNvSpPr>
          <p:nvPr>
            <p:ph type="title"/>
          </p:nvPr>
        </p:nvSpPr>
        <p:spPr>
          <a:prstGeom prst="rect">
            <a:avLst/>
          </a:prstGeom>
        </p:spPr>
        <p:txBody>
          <a:bodyPr/>
          <a:lstStyle/>
          <a:p>
            <a:pPr lvl="0">
              <a:defRPr sz="1800"/>
            </a:pPr>
            <a:r>
              <a:rPr sz="3600"/>
              <a:t>Title Text</a:t>
            </a:r>
          </a:p>
        </p:txBody>
      </p:sp>
      <p:sp>
        <p:nvSpPr>
          <p:cNvPr id="18" name="Shape 18"/>
          <p:cNvSpPr>
            <a:spLocks noGrp="1"/>
          </p:cNvSpPr>
          <p:nvPr>
            <p:ph type="body" idx="1"/>
          </p:nvPr>
        </p:nvSpPr>
        <p:spPr>
          <a:prstGeom prst="rect">
            <a:avLst/>
          </a:prstGeom>
        </p:spPr>
        <p:txBody>
          <a:bodyPr/>
          <a:lstStyle/>
          <a:p>
            <a:pPr lvl="0">
              <a:defRPr sz="1800"/>
            </a:pPr>
            <a:r>
              <a:rPr sz="3200"/>
              <a:t>Body Level One</a:t>
            </a:r>
          </a:p>
          <a:p>
            <a:pPr lvl="1">
              <a:defRPr sz="1800"/>
            </a:pPr>
            <a:r>
              <a:rPr sz="3200"/>
              <a:t>Body Level Two</a:t>
            </a:r>
          </a:p>
          <a:p>
            <a:pPr lvl="2">
              <a:defRPr sz="1800"/>
            </a:pPr>
            <a:r>
              <a:rPr sz="3200"/>
              <a:t>Body Level Three</a:t>
            </a:r>
          </a:p>
          <a:p>
            <a:pPr lvl="3">
              <a:defRPr sz="1800"/>
            </a:pPr>
            <a:r>
              <a:rPr sz="3200"/>
              <a:t>Body Level Four</a:t>
            </a:r>
          </a:p>
          <a:p>
            <a:pPr lvl="4">
              <a:defRPr sz="1800"/>
            </a:pPr>
            <a:r>
              <a:rPr sz="3200"/>
              <a:t>Body Level Five</a:t>
            </a:r>
          </a:p>
        </p:txBody>
      </p:sp>
      <p:sp>
        <p:nvSpPr>
          <p:cNvPr id="7" name="Rectangle 9"/>
          <p:cNvSpPr>
            <a:spLocks noGrp="1" noChangeArrowheads="1"/>
          </p:cNvSpPr>
          <p:nvPr>
            <p:ph type="sldNum" idx="10"/>
          </p:nvPr>
        </p:nvSpPr>
        <p:spPr>
          <a:xfrm>
            <a:off x="3975100" y="6597650"/>
            <a:ext cx="1587500" cy="260350"/>
          </a:xfrm>
          <a:prstGeom prst="rect">
            <a:avLst/>
          </a:prstGeom>
        </p:spPr>
        <p:txBody>
          <a:bodyPr/>
          <a:lstStyle>
            <a:lvl1pPr algn="ctr">
              <a:defRPr/>
            </a:lvl1pPr>
          </a:lstStyle>
          <a:p>
            <a:pPr>
              <a:defRPr/>
            </a:pPr>
            <a:r>
              <a:rPr lang="en-US" altLang="en-US" smtClean="0"/>
              <a:t>Slide </a:t>
            </a:r>
            <a:fld id="{59802E41-703B-4CC7-97CC-EA054E341967}" type="slidenum">
              <a:rPr lang="en-US" altLang="en-US" smtClean="0"/>
              <a:pPr>
                <a:defRPr/>
              </a:pPr>
              <a:t>‹#›</a:t>
            </a:fld>
            <a:endParaRPr lang="en-US" altLang="en-US" dirty="0"/>
          </a:p>
        </p:txBody>
      </p:sp>
    </p:spTree>
  </p:cSld>
  <p:clrMapOvr>
    <a:masterClrMapping/>
  </p:clrMapOvr>
  <p:transition spd="med"/>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Click to edit Master title style</a:t>
            </a:r>
            <a:endParaRPr lang="en-US" dirty="0"/>
          </a:p>
        </p:txBody>
      </p:sp>
      <p:sp>
        <p:nvSpPr>
          <p:cNvPr id="3" name="Rectangle 9"/>
          <p:cNvSpPr>
            <a:spLocks noGrp="1" noChangeArrowheads="1"/>
          </p:cNvSpPr>
          <p:nvPr>
            <p:ph type="sldNum" idx="10"/>
          </p:nvPr>
        </p:nvSpPr>
        <p:spPr>
          <a:xfrm>
            <a:off x="3975100" y="6597650"/>
            <a:ext cx="1587500" cy="260350"/>
          </a:xfrm>
          <a:prstGeom prst="rect">
            <a:avLst/>
          </a:prstGeom>
        </p:spPr>
        <p:txBody>
          <a:bodyPr/>
          <a:lstStyle>
            <a:lvl1pPr algn="ctr">
              <a:defRPr/>
            </a:lvl1pPr>
          </a:lstStyle>
          <a:p>
            <a:pPr>
              <a:defRPr/>
            </a:pPr>
            <a:r>
              <a:rPr lang="en-US" altLang="en-US" smtClean="0"/>
              <a:t>Slide </a:t>
            </a:r>
            <a:fld id="{59802E41-703B-4CC7-97CC-EA054E341967}" type="slidenum">
              <a:rPr lang="en-US" altLang="en-US" smtClean="0"/>
              <a:pPr>
                <a:defRPr/>
              </a:pPr>
              <a:t>‹#›</a:t>
            </a:fld>
            <a:endParaRPr lang="en-US" altLang="en-US" dirty="0"/>
          </a:p>
        </p:txBody>
      </p:sp>
    </p:spTree>
    <p:extLst>
      <p:ext uri="{BB962C8B-B14F-4D97-AF65-F5344CB8AC3E}">
        <p14:creationId xmlns:p14="http://schemas.microsoft.com/office/powerpoint/2010/main" val="1156321528"/>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 name="Shape 3"/>
          <p:cNvSpPr/>
          <p:nvPr/>
        </p:nvSpPr>
        <p:spPr>
          <a:xfrm>
            <a:off x="685803" y="6475414"/>
            <a:ext cx="811561" cy="184666"/>
          </a:xfrm>
          <a:prstGeom prst="rect">
            <a:avLst/>
          </a:prstGeom>
          <a:ln w="12700">
            <a:miter lim="400000"/>
          </a:ln>
          <a:extLst>
            <a:ext uri="{C572A759-6A51-4108-AA02-DFA0A04FC94B}">
              <ma14:wrappingTextBoxFlag xmlns:ma14="http://schemas.microsoft.com/office/mac/drawingml/2011/main" xmlns="" val="1"/>
            </a:ext>
          </a:extLst>
        </p:spPr>
        <p:txBody>
          <a:bodyPr lIns="0" tIns="0" rIns="0" bIns="0">
            <a:spAutoFit/>
          </a:bodyPr>
          <a:lstStyle>
            <a:lvl1pPr>
              <a:defRPr>
                <a:latin typeface="Times New Roman"/>
                <a:ea typeface="Times New Roman"/>
                <a:cs typeface="Times New Roman"/>
                <a:sym typeface="Times New Roman"/>
              </a:defRPr>
            </a:lvl1pPr>
          </a:lstStyle>
          <a:p>
            <a:pPr lvl="0">
              <a:defRPr sz="1800"/>
            </a:pPr>
            <a:r>
              <a:rPr sz="1200"/>
              <a:t>Submission</a:t>
            </a:r>
          </a:p>
        </p:txBody>
      </p:sp>
      <p:sp>
        <p:nvSpPr>
          <p:cNvPr id="4" name="Shape 4"/>
          <p:cNvSpPr/>
          <p:nvPr/>
        </p:nvSpPr>
        <p:spPr>
          <a:xfrm>
            <a:off x="685800" y="6477000"/>
            <a:ext cx="7848601" cy="0"/>
          </a:xfrm>
          <a:prstGeom prst="line">
            <a:avLst/>
          </a:prstGeom>
          <a:ln w="12700">
            <a:solidFill/>
            <a:round/>
          </a:ln>
        </p:spPr>
        <p:txBody>
          <a:bodyPr lIns="0" tIns="0" rIns="0" bIns="0"/>
          <a:lstStyle/>
          <a:p>
            <a:pPr lvl="0" defTabSz="457200">
              <a:defRPr>
                <a:latin typeface="+mn-lt"/>
                <a:ea typeface="+mn-ea"/>
                <a:cs typeface="+mn-cs"/>
                <a:sym typeface="Helvetica"/>
              </a:defRPr>
            </a:pPr>
            <a:endParaRPr/>
          </a:p>
        </p:txBody>
      </p:sp>
      <p:sp>
        <p:nvSpPr>
          <p:cNvPr id="5" name="Shape 5"/>
          <p:cNvSpPr>
            <a:spLocks noGrp="1"/>
          </p:cNvSpPr>
          <p:nvPr>
            <p:ph type="title"/>
          </p:nvPr>
        </p:nvSpPr>
        <p:spPr>
          <a:xfrm>
            <a:off x="647704" y="381000"/>
            <a:ext cx="7848601" cy="1524000"/>
          </a:xfrm>
          <a:prstGeom prst="rect">
            <a:avLst/>
          </a:prstGeom>
          <a:ln w="12700">
            <a:miter lim="400000"/>
          </a:ln>
          <a:extLst>
            <a:ext uri="{C572A759-6A51-4108-AA02-DFA0A04FC94B}">
              <ma14:wrappingTextBoxFlag xmlns:ma14="http://schemas.microsoft.com/office/mac/drawingml/2011/main" xmlns="" val="1"/>
            </a:ext>
          </a:extLst>
        </p:spPr>
        <p:txBody>
          <a:bodyPr lIns="46037" tIns="46037" rIns="46037" bIns="46037" anchor="ctr"/>
          <a:lstStyle/>
          <a:p>
            <a:pPr lvl="0">
              <a:defRPr sz="1800"/>
            </a:pPr>
            <a:r>
              <a:rPr sz="3600" dirty="0"/>
              <a:t>Title Text</a:t>
            </a:r>
          </a:p>
        </p:txBody>
      </p:sp>
      <p:sp>
        <p:nvSpPr>
          <p:cNvPr id="6" name="Shape 6"/>
          <p:cNvSpPr>
            <a:spLocks noGrp="1"/>
          </p:cNvSpPr>
          <p:nvPr>
            <p:ph type="body" idx="1"/>
          </p:nvPr>
        </p:nvSpPr>
        <p:spPr>
          <a:xfrm>
            <a:off x="685802" y="1524000"/>
            <a:ext cx="7772400" cy="4876800"/>
          </a:xfrm>
          <a:prstGeom prst="rect">
            <a:avLst/>
          </a:prstGeom>
          <a:ln w="12700">
            <a:miter lim="400000"/>
          </a:ln>
          <a:extLst>
            <a:ext uri="{C572A759-6A51-4108-AA02-DFA0A04FC94B}">
              <ma14:wrappingTextBoxFlag xmlns:ma14="http://schemas.microsoft.com/office/mac/drawingml/2011/main" xmlns="" val="1"/>
            </a:ext>
          </a:extLst>
        </p:spPr>
        <p:txBody>
          <a:bodyPr lIns="46037" tIns="46037" rIns="46037" bIns="46037"/>
          <a:lstStyle/>
          <a:p>
            <a:pPr lvl="0">
              <a:defRPr sz="1800"/>
            </a:pPr>
            <a:r>
              <a:rPr sz="3200"/>
              <a:t>Body Level One</a:t>
            </a:r>
          </a:p>
          <a:p>
            <a:pPr lvl="1">
              <a:defRPr sz="1800"/>
            </a:pPr>
            <a:r>
              <a:rPr sz="3200"/>
              <a:t>Body Level Two</a:t>
            </a:r>
          </a:p>
          <a:p>
            <a:pPr lvl="2">
              <a:defRPr sz="1800"/>
            </a:pPr>
            <a:r>
              <a:rPr sz="3200"/>
              <a:t>Body Level Three</a:t>
            </a:r>
          </a:p>
          <a:p>
            <a:pPr lvl="3">
              <a:defRPr sz="1800"/>
            </a:pPr>
            <a:r>
              <a:rPr sz="3200"/>
              <a:t>Body Level Four</a:t>
            </a:r>
          </a:p>
          <a:p>
            <a:pPr lvl="4">
              <a:defRPr sz="1800"/>
            </a:pPr>
            <a:r>
              <a:rPr sz="3200"/>
              <a:t>Body Level Five</a:t>
            </a:r>
          </a:p>
        </p:txBody>
      </p:sp>
      <p:sp>
        <p:nvSpPr>
          <p:cNvPr id="8" name="Shape 8"/>
          <p:cNvSpPr/>
          <p:nvPr/>
        </p:nvSpPr>
        <p:spPr>
          <a:xfrm>
            <a:off x="646381" y="381000"/>
            <a:ext cx="1063751" cy="276999"/>
          </a:xfrm>
          <a:prstGeom prst="rect">
            <a:avLst/>
          </a:prstGeom>
          <a:ln w="12700">
            <a:miter lim="400000"/>
          </a:ln>
          <a:extLst>
            <a:ext uri="{C572A759-6A51-4108-AA02-DFA0A04FC94B}">
              <ma14:wrappingTextBoxFlag xmlns:ma14="http://schemas.microsoft.com/office/mac/drawingml/2011/main" xmlns="" val="1"/>
            </a:ext>
          </a:extLst>
        </p:spPr>
        <p:txBody>
          <a:bodyPr wrap="none" lIns="45719" rIns="45719">
            <a:spAutoFit/>
          </a:bodyPr>
          <a:lstStyle>
            <a:lvl1pPr>
              <a:defRPr b="1"/>
            </a:lvl1pPr>
          </a:lstStyle>
          <a:p>
            <a:pPr lvl="0">
              <a:defRPr sz="1800" b="0"/>
            </a:pPr>
            <a:r>
              <a:rPr lang="en-US" sz="1200" b="1" dirty="0" smtClean="0"/>
              <a:t>January </a:t>
            </a:r>
            <a:r>
              <a:rPr sz="1200" b="1" dirty="0" smtClean="0"/>
              <a:t>201</a:t>
            </a:r>
            <a:r>
              <a:rPr lang="en-US" sz="1200" b="1" dirty="0" smtClean="0"/>
              <a:t>6</a:t>
            </a:r>
            <a:endParaRPr sz="1200" b="1" dirty="0"/>
          </a:p>
        </p:txBody>
      </p:sp>
      <p:sp>
        <p:nvSpPr>
          <p:cNvPr id="9" name="Shape 48"/>
          <p:cNvSpPr/>
          <p:nvPr userDrawn="1"/>
        </p:nvSpPr>
        <p:spPr>
          <a:xfrm>
            <a:off x="4495801" y="417128"/>
            <a:ext cx="3962400" cy="215444"/>
          </a:xfrm>
          <a:prstGeom prst="rect">
            <a:avLst/>
          </a:prstGeom>
          <a:ln w="12700">
            <a:miter lim="400000"/>
          </a:ln>
          <a:extLst>
            <a:ext uri="{C572A759-6A51-4108-AA02-DFA0A04FC94B}">
              <ma14:wrappingTextBoxFlag xmlns:ma14="http://schemas.microsoft.com/office/mac/drawingml/2011/main" xmlns="" val="1"/>
            </a:ext>
          </a:extLst>
        </p:spPr>
        <p:txBody>
          <a:bodyPr lIns="0" tIns="0" rIns="0" bIns="0" anchor="b">
            <a:spAutoFit/>
          </a:bodyPr>
          <a:lstStyle/>
          <a:p>
            <a:pPr lvl="4" algn="r">
              <a:defRPr sz="1800"/>
            </a:pPr>
            <a:r>
              <a:rPr sz="1400" b="1" dirty="0">
                <a:latin typeface="Times New Roman"/>
                <a:ea typeface="Times New Roman"/>
                <a:cs typeface="Times New Roman"/>
                <a:sym typeface="Times New Roman"/>
              </a:rPr>
              <a:t>doc.: </a:t>
            </a:r>
            <a:r>
              <a:rPr sz="1400" b="1" dirty="0" smtClean="0">
                <a:latin typeface="Times New Roman"/>
                <a:ea typeface="Times New Roman"/>
                <a:cs typeface="Times New Roman"/>
                <a:sym typeface="Times New Roman"/>
              </a:rPr>
              <a:t>&lt;</a:t>
            </a:r>
            <a:r>
              <a:rPr lang="en-US" sz="1200" b="1" dirty="0" smtClean="0">
                <a:latin typeface="Times New Roman"/>
                <a:ea typeface="Times New Roman"/>
                <a:cs typeface="Times New Roman"/>
                <a:sym typeface="Times New Roman"/>
              </a:rPr>
              <a:t> </a:t>
            </a:r>
            <a:r>
              <a:rPr lang="en-US" sz="1200" b="1" dirty="0" smtClean="0">
                <a:effectLst/>
              </a:rPr>
              <a:t>15-17-0056-02-003e</a:t>
            </a:r>
            <a:r>
              <a:rPr sz="1400" b="1" dirty="0" smtClean="0">
                <a:latin typeface="Times New Roman"/>
                <a:ea typeface="Times New Roman"/>
                <a:cs typeface="Times New Roman"/>
                <a:sym typeface="Times New Roman"/>
              </a:rPr>
              <a:t>&gt;</a:t>
            </a:r>
            <a:endParaRPr sz="1400" b="1" dirty="0">
              <a:latin typeface="Times New Roman"/>
              <a:ea typeface="Times New Roman"/>
              <a:cs typeface="Times New Roman"/>
              <a:sym typeface="Times New Roman"/>
            </a:endParaRPr>
          </a:p>
        </p:txBody>
      </p:sp>
      <p:sp>
        <p:nvSpPr>
          <p:cNvPr id="11" name="Rectangle 9"/>
          <p:cNvSpPr>
            <a:spLocks noGrp="1" noChangeArrowheads="1"/>
          </p:cNvSpPr>
          <p:nvPr>
            <p:ph type="sldNum" idx="10"/>
          </p:nvPr>
        </p:nvSpPr>
        <p:spPr>
          <a:xfrm>
            <a:off x="3975100" y="6597650"/>
            <a:ext cx="1587500" cy="260350"/>
          </a:xfrm>
          <a:prstGeom prst="rect">
            <a:avLst/>
          </a:prstGeom>
        </p:spPr>
        <p:txBody>
          <a:bodyPr/>
          <a:lstStyle>
            <a:lvl1pPr>
              <a:defRPr/>
            </a:lvl1pPr>
          </a:lstStyle>
          <a:p>
            <a:pPr algn="ctr">
              <a:defRPr/>
            </a:pPr>
            <a:r>
              <a:rPr lang="en-US" altLang="en-US" dirty="0" smtClean="0"/>
              <a:t>Slide </a:t>
            </a:r>
            <a:fld id="{59802E41-703B-4CC7-97CC-EA054E341967}" type="slidenum">
              <a:rPr lang="en-US" altLang="en-US" smtClean="0"/>
              <a:pPr algn="ct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650" r:id="rId1"/>
    <p:sldLayoutId id="2147483661" r:id="rId2"/>
  </p:sldLayoutIdLst>
  <p:transition spd="med"/>
  <p:timing>
    <p:tnLst>
      <p:par>
        <p:cTn id="1" dur="indefinite" restart="never" nodeType="tmRoot"/>
      </p:par>
    </p:tnLst>
  </p:timing>
  <p:hf hdr="0" dt="0"/>
  <p:txStyles>
    <p:titleStyle>
      <a:lvl1pPr algn="ctr">
        <a:defRPr sz="3600">
          <a:latin typeface="Times New Roman"/>
          <a:ea typeface="Times New Roman"/>
          <a:cs typeface="Times New Roman"/>
          <a:sym typeface="Times New Roman"/>
        </a:defRPr>
      </a:lvl1pPr>
      <a:lvl2pPr algn="ctr">
        <a:defRPr sz="3600">
          <a:latin typeface="Times New Roman"/>
          <a:ea typeface="Times New Roman"/>
          <a:cs typeface="Times New Roman"/>
          <a:sym typeface="Times New Roman"/>
        </a:defRPr>
      </a:lvl2pPr>
      <a:lvl3pPr algn="ctr">
        <a:defRPr sz="3600">
          <a:latin typeface="Times New Roman"/>
          <a:ea typeface="Times New Roman"/>
          <a:cs typeface="Times New Roman"/>
          <a:sym typeface="Times New Roman"/>
        </a:defRPr>
      </a:lvl3pPr>
      <a:lvl4pPr algn="ctr">
        <a:defRPr sz="3600">
          <a:latin typeface="Times New Roman"/>
          <a:ea typeface="Times New Roman"/>
          <a:cs typeface="Times New Roman"/>
          <a:sym typeface="Times New Roman"/>
        </a:defRPr>
      </a:lvl4pPr>
      <a:lvl5pPr algn="ctr">
        <a:defRPr sz="3600">
          <a:latin typeface="Times New Roman"/>
          <a:ea typeface="Times New Roman"/>
          <a:cs typeface="Times New Roman"/>
          <a:sym typeface="Times New Roman"/>
        </a:defRPr>
      </a:lvl5pPr>
      <a:lvl6pPr indent="457200" algn="ctr">
        <a:defRPr sz="3600">
          <a:latin typeface="Times New Roman"/>
          <a:ea typeface="Times New Roman"/>
          <a:cs typeface="Times New Roman"/>
          <a:sym typeface="Times New Roman"/>
        </a:defRPr>
      </a:lvl6pPr>
      <a:lvl7pPr indent="914400" algn="ctr">
        <a:defRPr sz="3600">
          <a:latin typeface="Times New Roman"/>
          <a:ea typeface="Times New Roman"/>
          <a:cs typeface="Times New Roman"/>
          <a:sym typeface="Times New Roman"/>
        </a:defRPr>
      </a:lvl7pPr>
      <a:lvl8pPr indent="1371600" algn="ctr">
        <a:defRPr sz="3600">
          <a:latin typeface="Times New Roman"/>
          <a:ea typeface="Times New Roman"/>
          <a:cs typeface="Times New Roman"/>
          <a:sym typeface="Times New Roman"/>
        </a:defRPr>
      </a:lvl8pPr>
      <a:lvl9pPr indent="1828800" algn="ctr">
        <a:defRPr sz="3600">
          <a:latin typeface="Times New Roman"/>
          <a:ea typeface="Times New Roman"/>
          <a:cs typeface="Times New Roman"/>
          <a:sym typeface="Times New Roman"/>
        </a:defRPr>
      </a:lvl9pPr>
    </p:titleStyle>
    <p:bodyStyle>
      <a:lvl1pPr marL="342900" indent="-342900">
        <a:spcBef>
          <a:spcPts val="700"/>
        </a:spcBef>
        <a:buSzPct val="100000"/>
        <a:buChar char="•"/>
        <a:defRPr sz="3200">
          <a:latin typeface="Arial"/>
          <a:ea typeface="Arial"/>
          <a:cs typeface="Arial"/>
          <a:sym typeface="Arial"/>
        </a:defRPr>
      </a:lvl1pPr>
      <a:lvl2pPr marL="783771" indent="-326571">
        <a:spcBef>
          <a:spcPts val="700"/>
        </a:spcBef>
        <a:buSzPct val="100000"/>
        <a:buChar char="–"/>
        <a:defRPr sz="3200">
          <a:latin typeface="Arial"/>
          <a:ea typeface="Arial"/>
          <a:cs typeface="Arial"/>
          <a:sym typeface="Arial"/>
        </a:defRPr>
      </a:lvl2pPr>
      <a:lvl3pPr marL="1162050" indent="-304800">
        <a:spcBef>
          <a:spcPts val="700"/>
        </a:spcBef>
        <a:buSzPct val="100000"/>
        <a:buChar char="•"/>
        <a:defRPr sz="3200">
          <a:latin typeface="Arial"/>
          <a:ea typeface="Arial"/>
          <a:cs typeface="Arial"/>
          <a:sym typeface="Arial"/>
        </a:defRPr>
      </a:lvl3pPr>
      <a:lvl4pPr marL="1565910" indent="-365760">
        <a:spcBef>
          <a:spcPts val="700"/>
        </a:spcBef>
        <a:buSzPct val="100000"/>
        <a:buChar char="–"/>
        <a:defRPr sz="3200">
          <a:latin typeface="Arial"/>
          <a:ea typeface="Arial"/>
          <a:cs typeface="Arial"/>
          <a:sym typeface="Arial"/>
        </a:defRPr>
      </a:lvl4pPr>
      <a:lvl5pPr marL="1908810" indent="-365760">
        <a:spcBef>
          <a:spcPts val="700"/>
        </a:spcBef>
        <a:buSzPct val="100000"/>
        <a:buChar char="•"/>
        <a:defRPr sz="3200">
          <a:latin typeface="Arial"/>
          <a:ea typeface="Arial"/>
          <a:cs typeface="Arial"/>
          <a:sym typeface="Arial"/>
        </a:defRPr>
      </a:lvl5pPr>
      <a:lvl6pPr marL="2366010" indent="-365760">
        <a:spcBef>
          <a:spcPts val="700"/>
        </a:spcBef>
        <a:buSzPct val="100000"/>
        <a:buChar char="•"/>
        <a:defRPr sz="3200">
          <a:latin typeface="Arial"/>
          <a:ea typeface="Arial"/>
          <a:cs typeface="Arial"/>
          <a:sym typeface="Arial"/>
        </a:defRPr>
      </a:lvl6pPr>
      <a:lvl7pPr marL="2823210" indent="-365760">
        <a:spcBef>
          <a:spcPts val="700"/>
        </a:spcBef>
        <a:buSzPct val="100000"/>
        <a:buChar char="•"/>
        <a:defRPr sz="3200">
          <a:latin typeface="Arial"/>
          <a:ea typeface="Arial"/>
          <a:cs typeface="Arial"/>
          <a:sym typeface="Arial"/>
        </a:defRPr>
      </a:lvl7pPr>
      <a:lvl8pPr marL="3280409" indent="-365759">
        <a:spcBef>
          <a:spcPts val="700"/>
        </a:spcBef>
        <a:buSzPct val="100000"/>
        <a:buChar char="•"/>
        <a:defRPr sz="3200">
          <a:latin typeface="Arial"/>
          <a:ea typeface="Arial"/>
          <a:cs typeface="Arial"/>
          <a:sym typeface="Arial"/>
        </a:defRPr>
      </a:lvl8pPr>
      <a:lvl9pPr marL="3737609" indent="-365759">
        <a:spcBef>
          <a:spcPts val="700"/>
        </a:spcBef>
        <a:buSzPct val="100000"/>
        <a:buChar char="•"/>
        <a:defRPr sz="3200">
          <a:latin typeface="Arial"/>
          <a:ea typeface="Arial"/>
          <a:cs typeface="Arial"/>
          <a:sym typeface="Arial"/>
        </a:defRPr>
      </a:lvl9pPr>
    </p:bodyStyle>
    <p:otherStyle>
      <a:lvl1pPr algn="ctr">
        <a:defRPr sz="1200">
          <a:solidFill>
            <a:schemeClr val="tx1"/>
          </a:solidFill>
          <a:latin typeface="+mn-lt"/>
          <a:ea typeface="+mn-ea"/>
          <a:cs typeface="+mn-cs"/>
          <a:sym typeface="Times New Roman"/>
        </a:defRPr>
      </a:lvl1pPr>
      <a:lvl2pPr indent="457200" algn="ctr">
        <a:defRPr sz="1200">
          <a:solidFill>
            <a:schemeClr val="tx1"/>
          </a:solidFill>
          <a:latin typeface="+mn-lt"/>
          <a:ea typeface="+mn-ea"/>
          <a:cs typeface="+mn-cs"/>
          <a:sym typeface="Times New Roman"/>
        </a:defRPr>
      </a:lvl2pPr>
      <a:lvl3pPr indent="914400" algn="ctr">
        <a:defRPr sz="1200">
          <a:solidFill>
            <a:schemeClr val="tx1"/>
          </a:solidFill>
          <a:latin typeface="+mn-lt"/>
          <a:ea typeface="+mn-ea"/>
          <a:cs typeface="+mn-cs"/>
          <a:sym typeface="Times New Roman"/>
        </a:defRPr>
      </a:lvl3pPr>
      <a:lvl4pPr indent="1371600" algn="ctr">
        <a:defRPr sz="1200">
          <a:solidFill>
            <a:schemeClr val="tx1"/>
          </a:solidFill>
          <a:latin typeface="+mn-lt"/>
          <a:ea typeface="+mn-ea"/>
          <a:cs typeface="+mn-cs"/>
          <a:sym typeface="Times New Roman"/>
        </a:defRPr>
      </a:lvl4pPr>
      <a:lvl5pPr indent="1828800" algn="ctr">
        <a:defRPr sz="1200">
          <a:solidFill>
            <a:schemeClr val="tx1"/>
          </a:solidFill>
          <a:latin typeface="+mn-lt"/>
          <a:ea typeface="+mn-ea"/>
          <a:cs typeface="+mn-cs"/>
          <a:sym typeface="Times New Roman"/>
        </a:defRPr>
      </a:lvl5pPr>
      <a:lvl6pPr indent="2286000" algn="ctr">
        <a:defRPr sz="1200">
          <a:solidFill>
            <a:schemeClr val="tx1"/>
          </a:solidFill>
          <a:latin typeface="+mn-lt"/>
          <a:ea typeface="+mn-ea"/>
          <a:cs typeface="+mn-cs"/>
          <a:sym typeface="Times New Roman"/>
        </a:defRPr>
      </a:lvl6pPr>
      <a:lvl7pPr indent="2743200" algn="ctr">
        <a:defRPr sz="1200">
          <a:solidFill>
            <a:schemeClr val="tx1"/>
          </a:solidFill>
          <a:latin typeface="+mn-lt"/>
          <a:ea typeface="+mn-ea"/>
          <a:cs typeface="+mn-cs"/>
          <a:sym typeface="Times New Roman"/>
        </a:defRPr>
      </a:lvl7pPr>
      <a:lvl8pPr indent="3200400" algn="ctr">
        <a:defRPr sz="1200">
          <a:solidFill>
            <a:schemeClr val="tx1"/>
          </a:solidFill>
          <a:latin typeface="+mn-lt"/>
          <a:ea typeface="+mn-ea"/>
          <a:cs typeface="+mn-cs"/>
          <a:sym typeface="Times New Roman"/>
        </a:defRPr>
      </a:lvl8pPr>
      <a:lvl9pPr indent="3657600" algn="ctr">
        <a:defRPr sz="1200">
          <a:solidFill>
            <a:schemeClr val="tx1"/>
          </a:solidFill>
          <a:latin typeface="+mn-lt"/>
          <a:ea typeface="+mn-ea"/>
          <a:cs typeface="+mn-cs"/>
          <a:sym typeface="Times New Roman"/>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Slide Number Placeholder 6"/>
          <p:cNvSpPr>
            <a:spLocks noGrp="1"/>
          </p:cNvSpPr>
          <p:nvPr>
            <p:ph type="sldNum" sz="quarter" idx="10"/>
          </p:nvPr>
        </p:nvSpPr>
        <p:spPr>
          <a:xfrm>
            <a:off x="4211638" y="6553200"/>
            <a:ext cx="658812" cy="26035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charset="0"/>
                <a:ea typeface="ＭＳ Ｐゴシック" pitchFamily="50" charset="-128"/>
              </a:defRPr>
            </a:lvl1pPr>
            <a:lvl2pPr eaLnBrk="0" hangingPunct="0">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ea typeface="ＭＳ Ｐゴシック" pitchFamily="50" charset="-128"/>
              </a:defRPr>
            </a:lvl2pPr>
            <a:lvl3pPr eaLnBrk="0" hangingPunct="0">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ea typeface="ＭＳ Ｐゴシック" pitchFamily="50" charset="-128"/>
              </a:defRPr>
            </a:lvl3pPr>
            <a:lvl4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4pPr>
            <a:lvl5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5pPr>
            <a:lvl6pPr marL="25146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6pPr>
            <a:lvl7pPr marL="29718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7pPr>
            <a:lvl8pPr marL="34290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8pPr>
            <a:lvl9pPr marL="38862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9pPr>
          </a:lstStyle>
          <a:p>
            <a:pPr algn="ctr" eaLnBrk="1" hangingPunct="1">
              <a:spcBef>
                <a:spcPct val="0"/>
              </a:spcBef>
            </a:pPr>
            <a:r>
              <a:rPr lang="en-US" altLang="en-US" sz="1200" smtClean="0">
                <a:latin typeface="Times New Roman" pitchFamily="18" charset="0"/>
              </a:rPr>
              <a:t>Slide </a:t>
            </a:r>
            <a:fld id="{71EF6ECD-64B2-4355-90BE-5FCB16260F66}" type="slidenum">
              <a:rPr lang="en-US" altLang="en-US" sz="1200" smtClean="0">
                <a:latin typeface="Times New Roman" pitchFamily="18" charset="0"/>
              </a:rPr>
              <a:pPr algn="ctr" eaLnBrk="1" hangingPunct="1">
                <a:spcBef>
                  <a:spcPct val="0"/>
                </a:spcBef>
              </a:pPr>
              <a:t>1</a:t>
            </a:fld>
            <a:endParaRPr lang="en-US" altLang="en-US" sz="1200" smtClean="0">
              <a:latin typeface="Times New Roman" pitchFamily="18" charset="0"/>
            </a:endParaRPr>
          </a:p>
        </p:txBody>
      </p:sp>
      <p:sp>
        <p:nvSpPr>
          <p:cNvPr id="4" name="Shape 85"/>
          <p:cNvSpPr/>
          <p:nvPr/>
        </p:nvSpPr>
        <p:spPr>
          <a:xfrm>
            <a:off x="152400" y="762000"/>
            <a:ext cx="8839200" cy="4293483"/>
          </a:xfrm>
          <a:prstGeom prst="rect">
            <a:avLst/>
          </a:prstGeom>
          <a:ln w="12700">
            <a:miter lim="400000"/>
          </a:ln>
          <a:extLst>
            <a:ext uri="{C572A759-6A51-4108-AA02-DFA0A04FC94B}">
              <ma14:wrappingTextBoxFlag xmlns:ma14="http://schemas.microsoft.com/office/mac/drawingml/2011/main" xmlns="" val="1"/>
            </a:ext>
          </a:extLst>
        </p:spPr>
        <p:txBody>
          <a:bodyPr lIns="45719" rIns="45719">
            <a:spAutoFit/>
          </a:bodyPr>
          <a:lstStyle/>
          <a:p>
            <a:pPr lvl="0" algn="ctr">
              <a:defRPr sz="1800"/>
            </a:pPr>
            <a:r>
              <a:rPr b="1" u="sng" dirty="0">
                <a:effectLst>
                  <a:outerShdw blurRad="38100" dist="38100" dir="2700000" rotWithShape="0">
                    <a:srgbClr val="C0C0C0"/>
                  </a:outerShdw>
                </a:effectLst>
                <a:latin typeface="Times New Roman"/>
                <a:ea typeface="Times New Roman"/>
                <a:cs typeface="Times New Roman"/>
                <a:sym typeface="Times New Roman"/>
              </a:rPr>
              <a:t>Project: IEEE P802.15 Working Group for Wireless Personal Area Networks (WPANs)</a:t>
            </a:r>
            <a:endParaRPr sz="1600" b="1" dirty="0">
              <a:latin typeface="Times New Roman"/>
              <a:ea typeface="Times New Roman"/>
              <a:cs typeface="Times New Roman"/>
              <a:sym typeface="Times New Roman"/>
            </a:endParaRPr>
          </a:p>
          <a:p>
            <a:pPr lvl="0">
              <a:defRPr sz="1800"/>
            </a:pPr>
            <a:endParaRPr sz="1600" dirty="0">
              <a:latin typeface="Times New Roman"/>
              <a:ea typeface="Times New Roman"/>
              <a:cs typeface="Times New Roman"/>
              <a:sym typeface="Times New Roman"/>
            </a:endParaRPr>
          </a:p>
          <a:p>
            <a:pPr lvl="0">
              <a:defRPr sz="1800"/>
            </a:pPr>
            <a:r>
              <a:rPr sz="1600" b="1" dirty="0">
                <a:latin typeface="Times New Roman"/>
                <a:ea typeface="Times New Roman"/>
                <a:cs typeface="Times New Roman"/>
                <a:sym typeface="Times New Roman"/>
              </a:rPr>
              <a:t>Submission Title:</a:t>
            </a:r>
            <a:r>
              <a:rPr sz="1600" dirty="0">
                <a:latin typeface="Times New Roman"/>
                <a:ea typeface="Times New Roman"/>
                <a:cs typeface="Times New Roman"/>
                <a:sym typeface="Times New Roman"/>
              </a:rPr>
              <a:t> </a:t>
            </a:r>
            <a:r>
              <a:rPr sz="1600" dirty="0" smtClean="0">
                <a:latin typeface="Times New Roman"/>
                <a:ea typeface="Times New Roman"/>
                <a:cs typeface="Times New Roman"/>
                <a:sym typeface="Times New Roman"/>
              </a:rPr>
              <a:t>[</a:t>
            </a:r>
            <a:r>
              <a:rPr lang="en-US" sz="1600" dirty="0" smtClean="0">
                <a:solidFill>
                  <a:srgbClr val="FF0000"/>
                </a:solidFill>
                <a:latin typeface="Times New Roman"/>
                <a:ea typeface="Times New Roman"/>
                <a:cs typeface="Times New Roman"/>
                <a:sym typeface="Times New Roman"/>
              </a:rPr>
              <a:t>802.15.3e C</a:t>
            </a:r>
            <a:r>
              <a:rPr sz="1600" dirty="0" smtClean="0">
                <a:solidFill>
                  <a:srgbClr val="FF0000"/>
                </a:solidFill>
                <a:latin typeface="Times New Roman"/>
                <a:ea typeface="Times New Roman"/>
                <a:cs typeface="Times New Roman"/>
                <a:sym typeface="Times New Roman"/>
              </a:rPr>
              <a:t>losing </a:t>
            </a:r>
            <a:r>
              <a:rPr sz="1600" dirty="0">
                <a:solidFill>
                  <a:srgbClr val="FF0000"/>
                </a:solidFill>
                <a:latin typeface="Times New Roman"/>
                <a:ea typeface="Times New Roman"/>
                <a:cs typeface="Times New Roman"/>
                <a:sym typeface="Times New Roman"/>
              </a:rPr>
              <a:t>Report for </a:t>
            </a:r>
            <a:r>
              <a:rPr lang="en-US" sz="1600" dirty="0" smtClean="0">
                <a:solidFill>
                  <a:srgbClr val="FF0000"/>
                </a:solidFill>
                <a:latin typeface="Times New Roman"/>
                <a:ea typeface="Times New Roman"/>
                <a:cs typeface="Times New Roman"/>
                <a:sym typeface="Times New Roman"/>
              </a:rPr>
              <a:t>January 2017 </a:t>
            </a:r>
            <a:r>
              <a:rPr sz="1600" dirty="0" smtClean="0">
                <a:solidFill>
                  <a:srgbClr val="FF0000"/>
                </a:solidFill>
                <a:latin typeface="Times New Roman"/>
                <a:ea typeface="Times New Roman"/>
                <a:cs typeface="Times New Roman"/>
                <a:sym typeface="Times New Roman"/>
              </a:rPr>
              <a:t>Session</a:t>
            </a:r>
            <a:r>
              <a:rPr sz="1600" dirty="0">
                <a:latin typeface="Times New Roman"/>
                <a:ea typeface="Times New Roman"/>
                <a:cs typeface="Times New Roman"/>
                <a:sym typeface="Times New Roman"/>
              </a:rPr>
              <a:t>]	</a:t>
            </a:r>
            <a:endParaRPr sz="1200" dirty="0">
              <a:latin typeface="Times New Roman"/>
              <a:ea typeface="Times New Roman"/>
              <a:cs typeface="Times New Roman"/>
              <a:sym typeface="Times New Roman"/>
            </a:endParaRPr>
          </a:p>
          <a:p>
            <a:pPr lvl="0">
              <a:defRPr sz="1800"/>
            </a:pPr>
            <a:r>
              <a:rPr sz="1600" b="1" dirty="0">
                <a:latin typeface="Times New Roman"/>
                <a:ea typeface="Times New Roman"/>
                <a:cs typeface="Times New Roman"/>
                <a:sym typeface="Times New Roman"/>
              </a:rPr>
              <a:t>Date Submitted: </a:t>
            </a:r>
            <a:r>
              <a:rPr sz="1600" dirty="0" smtClean="0">
                <a:latin typeface="Times New Roman"/>
                <a:ea typeface="Times New Roman"/>
                <a:cs typeface="Times New Roman"/>
                <a:sym typeface="Times New Roman"/>
              </a:rPr>
              <a:t>[</a:t>
            </a:r>
            <a:r>
              <a:rPr lang="en-US" sz="1600" dirty="0" smtClean="0">
                <a:solidFill>
                  <a:srgbClr val="FF0000"/>
                </a:solidFill>
                <a:latin typeface="Times New Roman"/>
                <a:ea typeface="Times New Roman"/>
                <a:cs typeface="Times New Roman"/>
                <a:sym typeface="Times New Roman"/>
              </a:rPr>
              <a:t>18 January </a:t>
            </a:r>
            <a:r>
              <a:rPr sz="1600" dirty="0" smtClean="0">
                <a:solidFill>
                  <a:srgbClr val="FF0000"/>
                </a:solidFill>
                <a:latin typeface="Times New Roman"/>
                <a:ea typeface="Times New Roman"/>
                <a:cs typeface="Times New Roman"/>
                <a:sym typeface="Times New Roman"/>
              </a:rPr>
              <a:t>201</a:t>
            </a:r>
            <a:r>
              <a:rPr lang="en-US" sz="1600" dirty="0">
                <a:solidFill>
                  <a:srgbClr val="FF0000"/>
                </a:solidFill>
                <a:latin typeface="Times New Roman"/>
                <a:ea typeface="Times New Roman"/>
                <a:cs typeface="Times New Roman"/>
                <a:sym typeface="Times New Roman"/>
              </a:rPr>
              <a:t>7</a:t>
            </a:r>
            <a:r>
              <a:rPr sz="1600" dirty="0" smtClean="0">
                <a:latin typeface="Times New Roman"/>
                <a:ea typeface="Times New Roman"/>
                <a:cs typeface="Times New Roman"/>
                <a:sym typeface="Times New Roman"/>
              </a:rPr>
              <a:t>]</a:t>
            </a:r>
            <a:r>
              <a:rPr sz="1600" dirty="0">
                <a:latin typeface="Times New Roman"/>
                <a:ea typeface="Times New Roman"/>
                <a:cs typeface="Times New Roman"/>
                <a:sym typeface="Times New Roman"/>
              </a:rPr>
              <a:t>	</a:t>
            </a:r>
            <a:endParaRPr sz="1200" dirty="0">
              <a:latin typeface="Times New Roman"/>
              <a:ea typeface="Times New Roman"/>
              <a:cs typeface="Times New Roman"/>
              <a:sym typeface="Times New Roman"/>
            </a:endParaRPr>
          </a:p>
          <a:p>
            <a:pPr lvl="0">
              <a:defRPr sz="1800"/>
            </a:pPr>
            <a:r>
              <a:rPr sz="1600" b="1" dirty="0">
                <a:latin typeface="Times New Roman"/>
                <a:ea typeface="Times New Roman"/>
                <a:cs typeface="Times New Roman"/>
                <a:sym typeface="Times New Roman"/>
              </a:rPr>
              <a:t>Source:</a:t>
            </a:r>
            <a:r>
              <a:rPr sz="1600" dirty="0">
                <a:latin typeface="Times New Roman"/>
                <a:ea typeface="Times New Roman"/>
                <a:cs typeface="Times New Roman"/>
                <a:sym typeface="Times New Roman"/>
              </a:rPr>
              <a:t> </a:t>
            </a:r>
            <a:r>
              <a:rPr sz="1600" dirty="0" smtClean="0">
                <a:latin typeface="Times New Roman"/>
                <a:ea typeface="Times New Roman"/>
                <a:cs typeface="Times New Roman"/>
                <a:sym typeface="Times New Roman"/>
              </a:rPr>
              <a:t>[</a:t>
            </a:r>
            <a:r>
              <a:rPr lang="en-US" sz="1600" dirty="0" smtClean="0">
                <a:solidFill>
                  <a:srgbClr val="FF0000"/>
                </a:solidFill>
                <a:latin typeface="Times New Roman"/>
                <a:ea typeface="Times New Roman"/>
                <a:cs typeface="Times New Roman"/>
                <a:sym typeface="Times New Roman"/>
              </a:rPr>
              <a:t>Andrew Estrada</a:t>
            </a:r>
            <a:r>
              <a:rPr sz="1600" dirty="0" smtClean="0">
                <a:latin typeface="Times New Roman"/>
                <a:ea typeface="Times New Roman"/>
                <a:cs typeface="Times New Roman"/>
                <a:sym typeface="Times New Roman"/>
              </a:rPr>
              <a:t>] </a:t>
            </a:r>
            <a:r>
              <a:rPr sz="1600" dirty="0">
                <a:latin typeface="Times New Roman"/>
                <a:ea typeface="Times New Roman"/>
                <a:cs typeface="Times New Roman"/>
                <a:sym typeface="Times New Roman"/>
              </a:rPr>
              <a:t>Company </a:t>
            </a:r>
            <a:r>
              <a:rPr sz="1600" dirty="0" smtClean="0">
                <a:latin typeface="Times New Roman"/>
                <a:ea typeface="Times New Roman"/>
                <a:cs typeface="Times New Roman"/>
                <a:sym typeface="Times New Roman"/>
              </a:rPr>
              <a:t>[</a:t>
            </a:r>
            <a:r>
              <a:rPr lang="en-US" sz="1600" dirty="0" smtClean="0">
                <a:solidFill>
                  <a:srgbClr val="FF0000"/>
                </a:solidFill>
                <a:latin typeface="Times New Roman"/>
                <a:ea typeface="Times New Roman"/>
                <a:cs typeface="Times New Roman"/>
                <a:sym typeface="Times New Roman"/>
              </a:rPr>
              <a:t>Sony</a:t>
            </a:r>
            <a:r>
              <a:rPr sz="1600" dirty="0" smtClean="0">
                <a:latin typeface="Times New Roman"/>
                <a:ea typeface="Times New Roman"/>
                <a:cs typeface="Times New Roman"/>
                <a:sym typeface="Times New Roman"/>
              </a:rPr>
              <a:t>]</a:t>
            </a:r>
            <a:endParaRPr sz="1200" dirty="0">
              <a:latin typeface="Times New Roman"/>
              <a:ea typeface="Times New Roman"/>
              <a:cs typeface="Times New Roman"/>
              <a:sym typeface="Times New Roman"/>
            </a:endParaRPr>
          </a:p>
          <a:p>
            <a:pPr lvl="0">
              <a:defRPr sz="1800"/>
            </a:pPr>
            <a:r>
              <a:rPr sz="1600" dirty="0">
                <a:latin typeface="Times New Roman"/>
                <a:ea typeface="Times New Roman"/>
                <a:cs typeface="Times New Roman"/>
                <a:sym typeface="Times New Roman"/>
              </a:rPr>
              <a:t>Address </a:t>
            </a:r>
            <a:r>
              <a:rPr sz="1600" dirty="0" smtClean="0">
                <a:latin typeface="Times New Roman"/>
                <a:ea typeface="Times New Roman"/>
                <a:cs typeface="Times New Roman"/>
                <a:sym typeface="Times New Roman"/>
              </a:rPr>
              <a:t>[</a:t>
            </a:r>
            <a:r>
              <a:rPr lang="en-US" sz="1600" dirty="0" smtClean="0">
                <a:solidFill>
                  <a:srgbClr val="FF0000"/>
                </a:solidFill>
                <a:latin typeface="Times New Roman"/>
                <a:ea typeface="Times New Roman"/>
                <a:cs typeface="Times New Roman"/>
                <a:sym typeface="Times New Roman"/>
              </a:rPr>
              <a:t>San Diego, CA</a:t>
            </a:r>
            <a:r>
              <a:rPr sz="1600" dirty="0" smtClean="0">
                <a:solidFill>
                  <a:srgbClr val="FF0000"/>
                </a:solidFill>
                <a:latin typeface="Times New Roman"/>
                <a:ea typeface="Times New Roman"/>
                <a:cs typeface="Times New Roman"/>
                <a:sym typeface="Times New Roman"/>
              </a:rPr>
              <a:t>, </a:t>
            </a:r>
            <a:r>
              <a:rPr sz="1600" dirty="0">
                <a:solidFill>
                  <a:srgbClr val="FF0000"/>
                </a:solidFill>
                <a:latin typeface="Times New Roman"/>
                <a:ea typeface="Times New Roman"/>
                <a:cs typeface="Times New Roman"/>
                <a:sym typeface="Times New Roman"/>
              </a:rPr>
              <a:t>USA</a:t>
            </a:r>
            <a:r>
              <a:rPr sz="1600" dirty="0">
                <a:latin typeface="Times New Roman"/>
                <a:ea typeface="Times New Roman"/>
                <a:cs typeface="Times New Roman"/>
                <a:sym typeface="Times New Roman"/>
              </a:rPr>
              <a:t>]</a:t>
            </a:r>
            <a:endParaRPr sz="1200" dirty="0">
              <a:latin typeface="Times New Roman"/>
              <a:ea typeface="Times New Roman"/>
              <a:cs typeface="Times New Roman"/>
              <a:sym typeface="Times New Roman"/>
            </a:endParaRPr>
          </a:p>
          <a:p>
            <a:pPr lvl="0">
              <a:defRPr sz="1800"/>
            </a:pPr>
            <a:r>
              <a:rPr sz="1600" dirty="0">
                <a:latin typeface="Times New Roman"/>
                <a:ea typeface="Times New Roman"/>
                <a:cs typeface="Times New Roman"/>
                <a:sym typeface="Times New Roman"/>
              </a:rPr>
              <a:t>Voice:[</a:t>
            </a:r>
            <a:r>
              <a:rPr sz="1600" dirty="0">
                <a:solidFill>
                  <a:srgbClr val="FF0000"/>
                </a:solidFill>
                <a:latin typeface="Times New Roman"/>
                <a:ea typeface="Times New Roman"/>
                <a:cs typeface="Times New Roman"/>
                <a:sym typeface="Times New Roman"/>
              </a:rPr>
              <a:t>+</a:t>
            </a:r>
            <a:r>
              <a:rPr sz="1600" dirty="0" smtClean="0">
                <a:solidFill>
                  <a:srgbClr val="FF0000"/>
                </a:solidFill>
                <a:latin typeface="Times New Roman"/>
                <a:ea typeface="Times New Roman"/>
                <a:cs typeface="Times New Roman"/>
                <a:sym typeface="Times New Roman"/>
              </a:rPr>
              <a:t>1.</a:t>
            </a:r>
            <a:r>
              <a:rPr lang="en-US" sz="1600" dirty="0" smtClean="0">
                <a:solidFill>
                  <a:srgbClr val="FF0000"/>
                </a:solidFill>
                <a:latin typeface="Times New Roman"/>
                <a:ea typeface="Times New Roman"/>
                <a:cs typeface="Times New Roman"/>
                <a:sym typeface="Times New Roman"/>
              </a:rPr>
              <a:t>858.942.5483</a:t>
            </a:r>
            <a:r>
              <a:rPr sz="1600" dirty="0" smtClean="0">
                <a:latin typeface="Times New Roman"/>
                <a:ea typeface="Times New Roman"/>
                <a:cs typeface="Times New Roman"/>
                <a:sym typeface="Times New Roman"/>
              </a:rPr>
              <a:t>], </a:t>
            </a:r>
            <a:r>
              <a:rPr sz="1600" dirty="0">
                <a:latin typeface="Times New Roman"/>
                <a:ea typeface="Times New Roman"/>
                <a:cs typeface="Times New Roman"/>
                <a:sym typeface="Times New Roman"/>
              </a:rPr>
              <a:t>E-Mail</a:t>
            </a:r>
            <a:r>
              <a:rPr sz="1600" dirty="0" smtClean="0">
                <a:latin typeface="Times New Roman"/>
                <a:ea typeface="Times New Roman"/>
                <a:cs typeface="Times New Roman"/>
                <a:sym typeface="Times New Roman"/>
              </a:rPr>
              <a:t>:[</a:t>
            </a:r>
            <a:r>
              <a:rPr lang="en-US" sz="1600" dirty="0" smtClean="0">
                <a:solidFill>
                  <a:srgbClr val="FF0000"/>
                </a:solidFill>
                <a:latin typeface="Times New Roman"/>
                <a:ea typeface="Times New Roman"/>
                <a:cs typeface="Times New Roman"/>
                <a:sym typeface="Times New Roman"/>
              </a:rPr>
              <a:t>Andrew.Estrada@am.sony.com</a:t>
            </a:r>
            <a:r>
              <a:rPr sz="1600" dirty="0" smtClean="0">
                <a:latin typeface="Times New Roman"/>
                <a:ea typeface="Times New Roman"/>
                <a:cs typeface="Times New Roman"/>
                <a:sym typeface="Times New Roman"/>
              </a:rPr>
              <a:t>]</a:t>
            </a:r>
            <a:r>
              <a:rPr sz="1600" dirty="0">
                <a:latin typeface="Times New Roman"/>
                <a:ea typeface="Times New Roman"/>
                <a:cs typeface="Times New Roman"/>
                <a:sym typeface="Times New Roman"/>
              </a:rPr>
              <a:t>	</a:t>
            </a:r>
            <a:endParaRPr sz="1200" dirty="0">
              <a:latin typeface="Times New Roman"/>
              <a:ea typeface="Times New Roman"/>
              <a:cs typeface="Times New Roman"/>
              <a:sym typeface="Times New Roman"/>
            </a:endParaRPr>
          </a:p>
          <a:p>
            <a:pPr lvl="0">
              <a:spcBef>
                <a:spcPts val="600"/>
              </a:spcBef>
              <a:defRPr sz="1800"/>
            </a:pPr>
            <a:r>
              <a:rPr sz="1600" b="1" dirty="0">
                <a:latin typeface="Times New Roman"/>
                <a:ea typeface="Times New Roman"/>
                <a:cs typeface="Times New Roman"/>
                <a:sym typeface="Times New Roman"/>
              </a:rPr>
              <a:t>Re:</a:t>
            </a:r>
            <a:r>
              <a:rPr sz="1600" dirty="0">
                <a:latin typeface="Times New Roman"/>
                <a:ea typeface="Times New Roman"/>
                <a:cs typeface="Times New Roman"/>
                <a:sym typeface="Times New Roman"/>
              </a:rPr>
              <a:t> </a:t>
            </a:r>
            <a:r>
              <a:rPr sz="1600" dirty="0" smtClean="0">
                <a:latin typeface="Times New Roman"/>
                <a:ea typeface="Times New Roman"/>
                <a:cs typeface="Times New Roman"/>
                <a:sym typeface="Times New Roman"/>
              </a:rPr>
              <a:t>[</a:t>
            </a:r>
            <a:r>
              <a:rPr lang="en-US" sz="1600" dirty="0" smtClean="0">
                <a:latin typeface="Times New Roman"/>
                <a:ea typeface="Times New Roman"/>
                <a:cs typeface="Times New Roman"/>
                <a:sym typeface="Times New Roman"/>
              </a:rPr>
              <a:t>802.15.3e</a:t>
            </a:r>
            <a:r>
              <a:rPr sz="1600" dirty="0" smtClean="0">
                <a:latin typeface="Times New Roman"/>
                <a:ea typeface="Times New Roman"/>
                <a:cs typeface="Times New Roman"/>
                <a:sym typeface="Times New Roman"/>
              </a:rPr>
              <a:t> Closing </a:t>
            </a:r>
            <a:r>
              <a:rPr sz="1600" dirty="0">
                <a:latin typeface="Times New Roman"/>
                <a:ea typeface="Times New Roman"/>
                <a:cs typeface="Times New Roman"/>
                <a:sym typeface="Times New Roman"/>
              </a:rPr>
              <a:t>Report </a:t>
            </a:r>
            <a:r>
              <a:rPr sz="1600" dirty="0" smtClean="0">
                <a:latin typeface="Times New Roman"/>
                <a:ea typeface="Times New Roman"/>
                <a:cs typeface="Times New Roman"/>
                <a:sym typeface="Times New Roman"/>
              </a:rPr>
              <a:t>for</a:t>
            </a:r>
            <a:r>
              <a:rPr lang="en-US" sz="1600" dirty="0" smtClean="0">
                <a:latin typeface="Times New Roman"/>
                <a:ea typeface="Times New Roman"/>
                <a:cs typeface="Times New Roman"/>
                <a:sym typeface="Times New Roman"/>
              </a:rPr>
              <a:t> January 2017</a:t>
            </a:r>
            <a:r>
              <a:rPr sz="1600" dirty="0" smtClean="0">
                <a:latin typeface="Times New Roman"/>
                <a:ea typeface="Times New Roman"/>
                <a:cs typeface="Times New Roman"/>
                <a:sym typeface="Times New Roman"/>
              </a:rPr>
              <a:t> </a:t>
            </a:r>
            <a:r>
              <a:rPr sz="1600" dirty="0">
                <a:latin typeface="Times New Roman"/>
                <a:ea typeface="Times New Roman"/>
                <a:cs typeface="Times New Roman"/>
                <a:sym typeface="Times New Roman"/>
              </a:rPr>
              <a:t>Session</a:t>
            </a:r>
            <a:r>
              <a:rPr sz="1600" dirty="0">
                <a:solidFill>
                  <a:srgbClr val="FF0000"/>
                </a:solidFill>
                <a:latin typeface="Times New Roman"/>
                <a:ea typeface="Times New Roman"/>
                <a:cs typeface="Times New Roman"/>
                <a:sym typeface="Times New Roman"/>
              </a:rPr>
              <a:t>.</a:t>
            </a:r>
            <a:r>
              <a:rPr sz="1600" dirty="0">
                <a:latin typeface="Times New Roman"/>
                <a:ea typeface="Times New Roman"/>
                <a:cs typeface="Times New Roman"/>
                <a:sym typeface="Times New Roman"/>
              </a:rPr>
              <a:t>]</a:t>
            </a:r>
            <a:r>
              <a:rPr sz="1200" dirty="0">
                <a:solidFill>
                  <a:srgbClr val="3333CC"/>
                </a:solidFill>
                <a:latin typeface="Times New Roman"/>
                <a:ea typeface="Times New Roman"/>
                <a:cs typeface="Times New Roman"/>
                <a:sym typeface="Times New Roman"/>
              </a:rPr>
              <a:t>	</a:t>
            </a:r>
            <a:endParaRPr sz="1200" dirty="0">
              <a:latin typeface="Times New Roman"/>
              <a:ea typeface="Times New Roman"/>
              <a:cs typeface="Times New Roman"/>
              <a:sym typeface="Times New Roman"/>
            </a:endParaRPr>
          </a:p>
          <a:p>
            <a:pPr lvl="0">
              <a:spcBef>
                <a:spcPts val="600"/>
              </a:spcBef>
              <a:defRPr sz="1800"/>
            </a:pPr>
            <a:r>
              <a:rPr sz="1600" b="1" dirty="0">
                <a:latin typeface="Times New Roman"/>
                <a:ea typeface="Times New Roman"/>
                <a:cs typeface="Times New Roman"/>
                <a:sym typeface="Times New Roman"/>
              </a:rPr>
              <a:t>Abstract:</a:t>
            </a:r>
            <a:r>
              <a:rPr sz="1600" dirty="0">
                <a:latin typeface="Times New Roman"/>
                <a:ea typeface="Times New Roman"/>
                <a:cs typeface="Times New Roman"/>
                <a:sym typeface="Times New Roman"/>
              </a:rPr>
              <a:t>	</a:t>
            </a:r>
            <a:r>
              <a:rPr sz="1600" dirty="0" smtClean="0">
                <a:latin typeface="Times New Roman"/>
                <a:ea typeface="Times New Roman"/>
                <a:cs typeface="Times New Roman"/>
                <a:sym typeface="Times New Roman"/>
              </a:rPr>
              <a:t>[</a:t>
            </a:r>
            <a:r>
              <a:rPr lang="en-US" sz="1600" dirty="0" smtClean="0">
                <a:latin typeface="Times New Roman"/>
                <a:ea typeface="Times New Roman"/>
                <a:cs typeface="Times New Roman"/>
                <a:sym typeface="Times New Roman"/>
              </a:rPr>
              <a:t>Clos</a:t>
            </a:r>
            <a:r>
              <a:rPr sz="1600" dirty="0" smtClean="0">
                <a:latin typeface="Times New Roman"/>
                <a:ea typeface="Times New Roman"/>
                <a:cs typeface="Times New Roman"/>
                <a:sym typeface="Times New Roman"/>
              </a:rPr>
              <a:t>ing </a:t>
            </a:r>
            <a:r>
              <a:rPr sz="1600" dirty="0">
                <a:latin typeface="Times New Roman"/>
                <a:ea typeface="Times New Roman"/>
                <a:cs typeface="Times New Roman"/>
                <a:sym typeface="Times New Roman"/>
              </a:rPr>
              <a:t>Report for the </a:t>
            </a:r>
            <a:r>
              <a:rPr lang="en-US" sz="1600" dirty="0">
                <a:latin typeface="Times New Roman"/>
                <a:ea typeface="Times New Roman"/>
                <a:cs typeface="Times New Roman"/>
                <a:sym typeface="Times New Roman"/>
              </a:rPr>
              <a:t>January </a:t>
            </a:r>
            <a:r>
              <a:rPr lang="en-US" sz="1600" dirty="0" smtClean="0">
                <a:latin typeface="Times New Roman"/>
                <a:ea typeface="Times New Roman"/>
                <a:cs typeface="Times New Roman"/>
                <a:sym typeface="Times New Roman"/>
              </a:rPr>
              <a:t>2017 </a:t>
            </a:r>
            <a:r>
              <a:rPr sz="1600" dirty="0" smtClean="0">
                <a:latin typeface="Times New Roman"/>
                <a:ea typeface="Times New Roman"/>
                <a:cs typeface="Times New Roman"/>
                <a:sym typeface="Times New Roman"/>
              </a:rPr>
              <a:t>Session</a:t>
            </a:r>
            <a:r>
              <a:rPr sz="1600" dirty="0">
                <a:latin typeface="Times New Roman"/>
                <a:ea typeface="Times New Roman"/>
                <a:cs typeface="Times New Roman"/>
                <a:sym typeface="Times New Roman"/>
              </a:rPr>
              <a:t>]</a:t>
            </a:r>
            <a:endParaRPr sz="1200" dirty="0">
              <a:latin typeface="Times New Roman"/>
              <a:ea typeface="Times New Roman"/>
              <a:cs typeface="Times New Roman"/>
              <a:sym typeface="Times New Roman"/>
            </a:endParaRPr>
          </a:p>
          <a:p>
            <a:pPr lvl="0">
              <a:spcBef>
                <a:spcPts val="600"/>
              </a:spcBef>
              <a:defRPr sz="1800"/>
            </a:pPr>
            <a:r>
              <a:rPr sz="1600" b="1" dirty="0">
                <a:latin typeface="Times New Roman"/>
                <a:ea typeface="Times New Roman"/>
                <a:cs typeface="Times New Roman"/>
                <a:sym typeface="Times New Roman"/>
              </a:rPr>
              <a:t>Purpose:</a:t>
            </a:r>
            <a:r>
              <a:rPr sz="1600" dirty="0">
                <a:latin typeface="Times New Roman"/>
                <a:ea typeface="Times New Roman"/>
                <a:cs typeface="Times New Roman"/>
                <a:sym typeface="Times New Roman"/>
              </a:rPr>
              <a:t>	[]</a:t>
            </a:r>
          </a:p>
          <a:p>
            <a:pPr lvl="0">
              <a:defRPr sz="1800"/>
            </a:pPr>
            <a:r>
              <a:rPr sz="1600" b="1" dirty="0">
                <a:latin typeface="Times New Roman"/>
                <a:ea typeface="Times New Roman"/>
                <a:cs typeface="Times New Roman"/>
                <a:sym typeface="Times New Roman"/>
              </a:rPr>
              <a:t>Notice:</a:t>
            </a:r>
            <a:r>
              <a:rPr sz="1600" dirty="0">
                <a:latin typeface="Times New Roman"/>
                <a:ea typeface="Times New Roman"/>
                <a:cs typeface="Times New Roman"/>
                <a:sym typeface="Times New Roman"/>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endParaRPr sz="1200" dirty="0">
              <a:latin typeface="Times New Roman"/>
              <a:ea typeface="Times New Roman"/>
              <a:cs typeface="Times New Roman"/>
              <a:sym typeface="Times New Roman"/>
            </a:endParaRPr>
          </a:p>
          <a:p>
            <a:pPr lvl="0">
              <a:defRPr sz="1800"/>
            </a:pPr>
            <a:r>
              <a:rPr sz="1600" b="1" dirty="0">
                <a:latin typeface="Times New Roman"/>
                <a:ea typeface="Times New Roman"/>
                <a:cs typeface="Times New Roman"/>
                <a:sym typeface="Times New Roman"/>
              </a:rPr>
              <a:t>Release:</a:t>
            </a:r>
            <a:r>
              <a:rPr sz="1600" dirty="0">
                <a:latin typeface="Times New Roman"/>
                <a:ea typeface="Times New Roman"/>
                <a:cs typeface="Times New Roman"/>
                <a:sym typeface="Times New Roman"/>
              </a:rPr>
              <a:t>	The contributor acknowledges and accepts that this contribution becomes the property of IEEE and may be made publicly available by P802.15.	</a:t>
            </a:r>
          </a:p>
        </p:txBody>
      </p:sp>
    </p:spTree>
    <p:extLst>
      <p:ext uri="{BB962C8B-B14F-4D97-AF65-F5344CB8AC3E}">
        <p14:creationId xmlns:p14="http://schemas.microsoft.com/office/powerpoint/2010/main" val="410930560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685802" y="1143000"/>
            <a:ext cx="7772400" cy="5257800"/>
          </a:xfrm>
        </p:spPr>
        <p:txBody>
          <a:bodyPr/>
          <a:lstStyle/>
          <a:p>
            <a:pPr marL="0" indent="0" algn="ctr">
              <a:buNone/>
            </a:pPr>
            <a:r>
              <a:rPr lang="en-US" sz="2400" dirty="0" err="1"/>
              <a:t>Keiji</a:t>
            </a:r>
            <a:r>
              <a:rPr lang="en-US" sz="2400" dirty="0"/>
              <a:t> Akiyama</a:t>
            </a:r>
          </a:p>
          <a:p>
            <a:pPr marL="0" indent="0" algn="ctr">
              <a:buNone/>
            </a:pPr>
            <a:r>
              <a:rPr lang="en-US" sz="2400" dirty="0"/>
              <a:t>Ken </a:t>
            </a:r>
            <a:r>
              <a:rPr lang="en-US" sz="2400" dirty="0" err="1"/>
              <a:t>Hiraga</a:t>
            </a:r>
            <a:endParaRPr lang="en-US" sz="2400" dirty="0"/>
          </a:p>
          <a:p>
            <a:pPr marL="0" indent="0" algn="ctr">
              <a:buNone/>
            </a:pPr>
            <a:r>
              <a:rPr lang="en-US" sz="2400" dirty="0"/>
              <a:t>Jae </a:t>
            </a:r>
            <a:r>
              <a:rPr lang="en-US" sz="2400" dirty="0" err="1"/>
              <a:t>Seung</a:t>
            </a:r>
            <a:r>
              <a:rPr lang="en-US" sz="2400" dirty="0"/>
              <a:t> Lee</a:t>
            </a:r>
          </a:p>
          <a:p>
            <a:pPr marL="0" indent="0" algn="ctr">
              <a:buNone/>
            </a:pPr>
            <a:r>
              <a:rPr lang="en-US" sz="2400" dirty="0" err="1"/>
              <a:t>Keitarou</a:t>
            </a:r>
            <a:r>
              <a:rPr lang="en-US" sz="2400" dirty="0"/>
              <a:t> </a:t>
            </a:r>
            <a:r>
              <a:rPr lang="en-US" sz="2400" dirty="0" err="1"/>
              <a:t>Kondou</a:t>
            </a:r>
            <a:endParaRPr lang="en-US" sz="2400" dirty="0"/>
          </a:p>
          <a:p>
            <a:pPr marL="0" indent="0" algn="ctr">
              <a:buNone/>
            </a:pPr>
            <a:r>
              <a:rPr lang="en-US" sz="2400" dirty="0"/>
              <a:t>Thomas </a:t>
            </a:r>
            <a:r>
              <a:rPr lang="en-US" sz="2400" dirty="0" err="1" smtClean="0"/>
              <a:t>K</a:t>
            </a:r>
            <a:r>
              <a:rPr lang="en-US" sz="2400" dirty="0" err="1" smtClean="0">
                <a:latin typeface="Arial" charset="0"/>
                <a:ea typeface="ＭＳ Ｐゴシック" charset="0"/>
                <a:cs typeface="ＭＳ Ｐゴシック" charset="0"/>
              </a:rPr>
              <a:t>ü</a:t>
            </a:r>
            <a:r>
              <a:rPr lang="en-US" sz="2400" dirty="0" err="1" smtClean="0"/>
              <a:t>rner</a:t>
            </a:r>
            <a:endParaRPr lang="en-US" sz="2400" dirty="0"/>
          </a:p>
          <a:p>
            <a:pPr marL="0" indent="0" algn="ctr">
              <a:buNone/>
            </a:pPr>
            <a:r>
              <a:rPr lang="en-US" sz="2400" dirty="0" err="1"/>
              <a:t>Itaru</a:t>
            </a:r>
            <a:r>
              <a:rPr lang="en-US" sz="2400" dirty="0"/>
              <a:t> </a:t>
            </a:r>
            <a:r>
              <a:rPr lang="en-US" sz="2400" dirty="0" err="1"/>
              <a:t>Maekawa</a:t>
            </a:r>
            <a:endParaRPr lang="en-US" sz="2400" dirty="0"/>
          </a:p>
          <a:p>
            <a:pPr marL="0" indent="0" algn="ctr">
              <a:buNone/>
            </a:pPr>
            <a:r>
              <a:rPr lang="en-US" sz="2400" dirty="0"/>
              <a:t>Hiroyuki Matsumura</a:t>
            </a:r>
          </a:p>
          <a:p>
            <a:pPr marL="0" indent="0" algn="ctr">
              <a:buNone/>
            </a:pPr>
            <a:r>
              <a:rPr lang="en-US" sz="2400" dirty="0"/>
              <a:t>Makoto </a:t>
            </a:r>
            <a:r>
              <a:rPr lang="en-US" sz="2400" dirty="0" smtClean="0"/>
              <a:t>Noda</a:t>
            </a:r>
          </a:p>
          <a:p>
            <a:pPr marL="0" indent="0" algn="ctr">
              <a:buNone/>
            </a:pPr>
            <a:r>
              <a:rPr lang="en-US" sz="2400" dirty="0" smtClean="0"/>
              <a:t>Masashi Shimizu</a:t>
            </a:r>
            <a:endParaRPr lang="en-US" sz="2400" dirty="0"/>
          </a:p>
          <a:p>
            <a:pPr marL="0" indent="0" algn="ctr">
              <a:buNone/>
            </a:pPr>
            <a:r>
              <a:rPr lang="en-US" sz="2400" dirty="0" err="1" smtClean="0"/>
              <a:t>Ko</a:t>
            </a:r>
            <a:r>
              <a:rPr lang="en-US" sz="2400" dirty="0" smtClean="0"/>
              <a:t> </a:t>
            </a:r>
            <a:r>
              <a:rPr lang="en-US" sz="2400" dirty="0" err="1" smtClean="0"/>
              <a:t>Togashi</a:t>
            </a:r>
            <a:endParaRPr lang="en-US" sz="2400" dirty="0" smtClean="0"/>
          </a:p>
          <a:p>
            <a:pPr marL="0" indent="0" algn="ctr">
              <a:buNone/>
            </a:pPr>
            <a:r>
              <a:rPr lang="en-US" sz="2400" dirty="0" smtClean="0"/>
              <a:t>Kiyoshi </a:t>
            </a:r>
            <a:r>
              <a:rPr lang="en-US" sz="2400" dirty="0" err="1" smtClean="0"/>
              <a:t>Toshimitsu</a:t>
            </a:r>
            <a:endParaRPr lang="en-US" sz="2400" dirty="0" smtClean="0"/>
          </a:p>
        </p:txBody>
      </p:sp>
      <p:sp>
        <p:nvSpPr>
          <p:cNvPr id="4" name="Slide Number Placeholder 6"/>
          <p:cNvSpPr>
            <a:spLocks noGrp="1"/>
          </p:cNvSpPr>
          <p:nvPr>
            <p:ph type="sldNum" sz="quarter" idx="10"/>
          </p:nvPr>
        </p:nvSpPr>
        <p:spPr>
          <a:xfrm>
            <a:off x="4129088" y="6553200"/>
            <a:ext cx="823912" cy="26035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charset="0"/>
                <a:ea typeface="ＭＳ Ｐゴシック" pitchFamily="50" charset="-128"/>
              </a:defRPr>
            </a:lvl1pPr>
            <a:lvl2pPr eaLnBrk="0" hangingPunct="0">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ea typeface="ＭＳ Ｐゴシック" pitchFamily="50" charset="-128"/>
              </a:defRPr>
            </a:lvl2pPr>
            <a:lvl3pPr eaLnBrk="0" hangingPunct="0">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ea typeface="ＭＳ Ｐゴシック" pitchFamily="50" charset="-128"/>
              </a:defRPr>
            </a:lvl3pPr>
            <a:lvl4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4pPr>
            <a:lvl5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5pPr>
            <a:lvl6pPr marL="25146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6pPr>
            <a:lvl7pPr marL="29718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7pPr>
            <a:lvl8pPr marL="34290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8pPr>
            <a:lvl9pPr marL="38862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9pPr>
          </a:lstStyle>
          <a:p>
            <a:pPr algn="ctr" eaLnBrk="1" hangingPunct="1">
              <a:spcBef>
                <a:spcPct val="0"/>
              </a:spcBef>
            </a:pPr>
            <a:r>
              <a:rPr lang="en-US" altLang="en-US" sz="1200" dirty="0" smtClean="0">
                <a:latin typeface="Times New Roman" pitchFamily="18" charset="0"/>
              </a:rPr>
              <a:t>Slide </a:t>
            </a:r>
            <a:fld id="{71EF6ECD-64B2-4355-90BE-5FCB16260F66}" type="slidenum">
              <a:rPr lang="en-US" altLang="en-US" sz="1200" smtClean="0">
                <a:latin typeface="Times New Roman" pitchFamily="18" charset="0"/>
              </a:rPr>
              <a:pPr algn="ctr" eaLnBrk="1" hangingPunct="1">
                <a:spcBef>
                  <a:spcPct val="0"/>
                </a:spcBef>
              </a:pPr>
              <a:t>10</a:t>
            </a:fld>
            <a:endParaRPr lang="en-US" altLang="en-US" sz="1200" dirty="0" smtClean="0">
              <a:latin typeface="Times New Roman" pitchFamily="18" charset="0"/>
            </a:endParaRPr>
          </a:p>
        </p:txBody>
      </p:sp>
      <p:sp>
        <p:nvSpPr>
          <p:cNvPr id="5" name="Title 4"/>
          <p:cNvSpPr>
            <a:spLocks noGrp="1"/>
          </p:cNvSpPr>
          <p:nvPr>
            <p:ph type="title"/>
          </p:nvPr>
        </p:nvSpPr>
        <p:spPr>
          <a:xfrm>
            <a:off x="647704" y="381000"/>
            <a:ext cx="7848601" cy="762000"/>
          </a:xfrm>
        </p:spPr>
        <p:txBody>
          <a:bodyPr/>
          <a:lstStyle/>
          <a:p>
            <a:r>
              <a:rPr lang="en-US" dirty="0" smtClean="0"/>
              <a:t>Special Thanks To</a:t>
            </a:r>
            <a:endParaRPr lang="en-US" dirty="0"/>
          </a:p>
        </p:txBody>
      </p:sp>
    </p:spTree>
    <p:extLst>
      <p:ext uri="{BB962C8B-B14F-4D97-AF65-F5344CB8AC3E}">
        <p14:creationId xmlns:p14="http://schemas.microsoft.com/office/powerpoint/2010/main" val="2741342260"/>
      </p:ext>
    </p:extLst>
  </p:cSld>
  <p:clrMapOvr>
    <a:masterClrMapping/>
  </p:clrMapOvr>
  <p:transition spd="med"/>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685802" y="1143000"/>
            <a:ext cx="7772400" cy="5257800"/>
          </a:xfrm>
        </p:spPr>
        <p:txBody>
          <a:bodyPr/>
          <a:lstStyle/>
          <a:p>
            <a:pPr marL="0" indent="0" algn="ctr">
              <a:buNone/>
            </a:pPr>
            <a:r>
              <a:rPr lang="en-US" sz="2400" dirty="0" smtClean="0"/>
              <a:t>Bob </a:t>
            </a:r>
            <a:r>
              <a:rPr lang="en-US" sz="2400" dirty="0" err="1" smtClean="0"/>
              <a:t>Heile</a:t>
            </a:r>
            <a:endParaRPr lang="en-US" sz="2400" dirty="0" smtClean="0"/>
          </a:p>
          <a:p>
            <a:pPr marL="0" indent="0" algn="ctr">
              <a:buNone/>
            </a:pPr>
            <a:r>
              <a:rPr lang="en-US" sz="2400" dirty="0" smtClean="0"/>
              <a:t>Pat Kinney</a:t>
            </a:r>
          </a:p>
          <a:p>
            <a:pPr marL="0" indent="0" algn="ctr">
              <a:buNone/>
            </a:pPr>
            <a:r>
              <a:rPr lang="en-US" sz="2400" dirty="0" smtClean="0"/>
              <a:t>Ben Rolfe</a:t>
            </a:r>
          </a:p>
          <a:p>
            <a:pPr marL="0" indent="0" algn="ctr">
              <a:buNone/>
            </a:pPr>
            <a:r>
              <a:rPr lang="en-US" sz="2400" dirty="0"/>
              <a:t>James </a:t>
            </a:r>
            <a:r>
              <a:rPr lang="en-US" sz="2400" dirty="0" err="1" smtClean="0"/>
              <a:t>Gilb</a:t>
            </a:r>
            <a:endParaRPr lang="en-US" sz="2400" dirty="0" smtClean="0"/>
          </a:p>
          <a:p>
            <a:pPr marL="0" indent="0" algn="ctr">
              <a:buNone/>
            </a:pPr>
            <a:r>
              <a:rPr lang="en-US" sz="2400" dirty="0" smtClean="0"/>
              <a:t>Rick </a:t>
            </a:r>
            <a:r>
              <a:rPr lang="en-US" sz="2400" dirty="0" err="1" smtClean="0"/>
              <a:t>Alfvin</a:t>
            </a:r>
            <a:endParaRPr lang="en-US" sz="2400" dirty="0" smtClean="0"/>
          </a:p>
          <a:p>
            <a:pPr marL="0" indent="0" algn="ctr">
              <a:buNone/>
            </a:pPr>
            <a:r>
              <a:rPr lang="en-US" sz="2400" dirty="0" smtClean="0"/>
              <a:t>Clint </a:t>
            </a:r>
            <a:r>
              <a:rPr lang="en-US" sz="2400" dirty="0" smtClean="0"/>
              <a:t>Powell</a:t>
            </a:r>
            <a:endParaRPr lang="en-US" sz="2400" dirty="0" smtClean="0"/>
          </a:p>
          <a:p>
            <a:pPr marL="0" indent="0" algn="ctr">
              <a:buNone/>
            </a:pPr>
            <a:r>
              <a:rPr lang="en-US" sz="2400" dirty="0" smtClean="0"/>
              <a:t>Rick Roberts</a:t>
            </a:r>
            <a:endParaRPr lang="en-US" sz="2400" dirty="0"/>
          </a:p>
          <a:p>
            <a:pPr marL="0" indent="0" algn="ctr">
              <a:buNone/>
            </a:pPr>
            <a:r>
              <a:rPr lang="en-US" sz="2400" dirty="0" smtClean="0"/>
              <a:t>Jonathan Goldberg</a:t>
            </a:r>
          </a:p>
          <a:p>
            <a:pPr marL="0" indent="0" algn="ctr">
              <a:buNone/>
            </a:pPr>
            <a:endParaRPr lang="en-US" sz="2400" dirty="0" smtClean="0"/>
          </a:p>
        </p:txBody>
      </p:sp>
      <p:sp>
        <p:nvSpPr>
          <p:cNvPr id="4" name="Slide Number Placeholder 6"/>
          <p:cNvSpPr>
            <a:spLocks noGrp="1"/>
          </p:cNvSpPr>
          <p:nvPr>
            <p:ph type="sldNum" sz="quarter" idx="10"/>
          </p:nvPr>
        </p:nvSpPr>
        <p:spPr>
          <a:xfrm>
            <a:off x="4129088" y="6553200"/>
            <a:ext cx="823912" cy="26035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charset="0"/>
                <a:ea typeface="ＭＳ Ｐゴシック" pitchFamily="50" charset="-128"/>
              </a:defRPr>
            </a:lvl1pPr>
            <a:lvl2pPr eaLnBrk="0" hangingPunct="0">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ea typeface="ＭＳ Ｐゴシック" pitchFamily="50" charset="-128"/>
              </a:defRPr>
            </a:lvl2pPr>
            <a:lvl3pPr eaLnBrk="0" hangingPunct="0">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ea typeface="ＭＳ Ｐゴシック" pitchFamily="50" charset="-128"/>
              </a:defRPr>
            </a:lvl3pPr>
            <a:lvl4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4pPr>
            <a:lvl5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5pPr>
            <a:lvl6pPr marL="25146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6pPr>
            <a:lvl7pPr marL="29718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7pPr>
            <a:lvl8pPr marL="34290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8pPr>
            <a:lvl9pPr marL="38862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9pPr>
          </a:lstStyle>
          <a:p>
            <a:pPr algn="ctr" eaLnBrk="1" hangingPunct="1">
              <a:spcBef>
                <a:spcPct val="0"/>
              </a:spcBef>
            </a:pPr>
            <a:r>
              <a:rPr lang="en-US" altLang="en-US" sz="1200" dirty="0" smtClean="0">
                <a:latin typeface="Times New Roman" pitchFamily="18" charset="0"/>
              </a:rPr>
              <a:t>Slide </a:t>
            </a:r>
            <a:fld id="{71EF6ECD-64B2-4355-90BE-5FCB16260F66}" type="slidenum">
              <a:rPr lang="en-US" altLang="en-US" sz="1200" smtClean="0">
                <a:latin typeface="Times New Roman" pitchFamily="18" charset="0"/>
              </a:rPr>
              <a:pPr algn="ctr" eaLnBrk="1" hangingPunct="1">
                <a:spcBef>
                  <a:spcPct val="0"/>
                </a:spcBef>
              </a:pPr>
              <a:t>11</a:t>
            </a:fld>
            <a:endParaRPr lang="en-US" altLang="en-US" sz="1200" dirty="0" smtClean="0">
              <a:latin typeface="Times New Roman" pitchFamily="18" charset="0"/>
            </a:endParaRPr>
          </a:p>
        </p:txBody>
      </p:sp>
      <p:sp>
        <p:nvSpPr>
          <p:cNvPr id="5" name="Title 4"/>
          <p:cNvSpPr>
            <a:spLocks noGrp="1"/>
          </p:cNvSpPr>
          <p:nvPr>
            <p:ph type="title"/>
          </p:nvPr>
        </p:nvSpPr>
        <p:spPr>
          <a:xfrm>
            <a:off x="647704" y="381000"/>
            <a:ext cx="7848601" cy="762000"/>
          </a:xfrm>
        </p:spPr>
        <p:txBody>
          <a:bodyPr/>
          <a:lstStyle/>
          <a:p>
            <a:r>
              <a:rPr lang="en-US" dirty="0" smtClean="0"/>
              <a:t>Extra Special Thanks To</a:t>
            </a:r>
            <a:endParaRPr lang="en-US" dirty="0"/>
          </a:p>
        </p:txBody>
      </p:sp>
    </p:spTree>
    <p:extLst>
      <p:ext uri="{BB962C8B-B14F-4D97-AF65-F5344CB8AC3E}">
        <p14:creationId xmlns:p14="http://schemas.microsoft.com/office/powerpoint/2010/main" val="886335349"/>
      </p:ext>
    </p:extLst>
  </p:cSld>
  <p:clrMapOvr>
    <a:masterClrMapping/>
  </p:clrMapOvr>
  <p:transition spd="med"/>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Content Placeholder 2"/>
          <p:cNvSpPr txBox="1">
            <a:spLocks/>
          </p:cNvSpPr>
          <p:nvPr/>
        </p:nvSpPr>
        <p:spPr bwMode="auto">
          <a:xfrm>
            <a:off x="461962" y="1103313"/>
            <a:ext cx="8148637" cy="4751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spcBef>
                <a:spcPts val="800"/>
              </a:spcBef>
              <a:defRPr sz="3200">
                <a:solidFill>
                  <a:srgbClr val="000000"/>
                </a:solidFill>
                <a:latin typeface="Arial" charset="0"/>
                <a:ea typeface="ＭＳ Ｐゴシック" pitchFamily="50" charset="-128"/>
              </a:defRPr>
            </a:lvl1pPr>
            <a:lvl2pPr eaLnBrk="0" hangingPunct="0">
              <a:spcBef>
                <a:spcPts val="700"/>
              </a:spcBef>
              <a:defRPr sz="2800">
                <a:solidFill>
                  <a:srgbClr val="000000"/>
                </a:solidFill>
                <a:latin typeface="Arial" charset="0"/>
                <a:ea typeface="ＭＳ Ｐゴシック" pitchFamily="50" charset="-128"/>
              </a:defRPr>
            </a:lvl2pPr>
            <a:lvl3pPr eaLnBrk="0" hangingPunct="0">
              <a:spcBef>
                <a:spcPts val="600"/>
              </a:spcBef>
              <a:defRPr sz="2400">
                <a:solidFill>
                  <a:srgbClr val="000000"/>
                </a:solidFill>
                <a:latin typeface="Arial" charset="0"/>
                <a:ea typeface="ＭＳ Ｐゴシック" pitchFamily="50" charset="-128"/>
              </a:defRPr>
            </a:lvl3pPr>
            <a:lvl4pPr eaLnBrk="0" hangingPunct="0">
              <a:spcBef>
                <a:spcPts val="500"/>
              </a:spcBef>
              <a:defRPr sz="2000">
                <a:solidFill>
                  <a:srgbClr val="000000"/>
                </a:solidFill>
                <a:latin typeface="Arial" charset="0"/>
                <a:ea typeface="ＭＳ Ｐゴシック" pitchFamily="50" charset="-128"/>
              </a:defRPr>
            </a:lvl4pPr>
            <a:lvl5pPr eaLnBrk="0" hangingPunct="0">
              <a:spcBef>
                <a:spcPts val="500"/>
              </a:spcBef>
              <a:defRPr sz="2000">
                <a:solidFill>
                  <a:srgbClr val="000000"/>
                </a:solidFill>
                <a:latin typeface="Arial" charset="0"/>
                <a:ea typeface="ＭＳ Ｐゴシック" pitchFamily="50" charset="-128"/>
              </a:defRPr>
            </a:lvl5pPr>
            <a:lvl6pPr marL="2514600" indent="-228600" defTabSz="449263" eaLnBrk="0" fontAlgn="base" hangingPunct="0">
              <a:spcBef>
                <a:spcPts val="500"/>
              </a:spcBef>
              <a:spcAft>
                <a:spcPct val="0"/>
              </a:spcAft>
              <a:buClr>
                <a:srgbClr val="000000"/>
              </a:buClr>
              <a:buSzPct val="100000"/>
              <a:buFont typeface="Times New Roman" pitchFamily="18" charset="0"/>
              <a:defRPr sz="2000">
                <a:solidFill>
                  <a:srgbClr val="000000"/>
                </a:solidFill>
                <a:latin typeface="Arial" charset="0"/>
                <a:ea typeface="ＭＳ Ｐゴシック" pitchFamily="50" charset="-128"/>
              </a:defRPr>
            </a:lvl6pPr>
            <a:lvl7pPr marL="2971800" indent="-228600" defTabSz="449263" eaLnBrk="0" fontAlgn="base" hangingPunct="0">
              <a:spcBef>
                <a:spcPts val="500"/>
              </a:spcBef>
              <a:spcAft>
                <a:spcPct val="0"/>
              </a:spcAft>
              <a:buClr>
                <a:srgbClr val="000000"/>
              </a:buClr>
              <a:buSzPct val="100000"/>
              <a:buFont typeface="Times New Roman" pitchFamily="18" charset="0"/>
              <a:defRPr sz="2000">
                <a:solidFill>
                  <a:srgbClr val="000000"/>
                </a:solidFill>
                <a:latin typeface="Arial" charset="0"/>
                <a:ea typeface="ＭＳ Ｐゴシック" pitchFamily="50" charset="-128"/>
              </a:defRPr>
            </a:lvl7pPr>
            <a:lvl8pPr marL="3429000" indent="-228600" defTabSz="449263" eaLnBrk="0" fontAlgn="base" hangingPunct="0">
              <a:spcBef>
                <a:spcPts val="500"/>
              </a:spcBef>
              <a:spcAft>
                <a:spcPct val="0"/>
              </a:spcAft>
              <a:buClr>
                <a:srgbClr val="000000"/>
              </a:buClr>
              <a:buSzPct val="100000"/>
              <a:buFont typeface="Times New Roman" pitchFamily="18" charset="0"/>
              <a:defRPr sz="2000">
                <a:solidFill>
                  <a:srgbClr val="000000"/>
                </a:solidFill>
                <a:latin typeface="Arial" charset="0"/>
                <a:ea typeface="ＭＳ Ｐゴシック" pitchFamily="50" charset="-128"/>
              </a:defRPr>
            </a:lvl8pPr>
            <a:lvl9pPr marL="3886200" indent="-228600" defTabSz="449263" eaLnBrk="0" fontAlgn="base" hangingPunct="0">
              <a:spcBef>
                <a:spcPts val="500"/>
              </a:spcBef>
              <a:spcAft>
                <a:spcPct val="0"/>
              </a:spcAft>
              <a:buClr>
                <a:srgbClr val="000000"/>
              </a:buClr>
              <a:buSzPct val="100000"/>
              <a:buFont typeface="Times New Roman" pitchFamily="18" charset="0"/>
              <a:defRPr sz="2000">
                <a:solidFill>
                  <a:srgbClr val="000000"/>
                </a:solidFill>
                <a:latin typeface="Arial" charset="0"/>
                <a:ea typeface="ＭＳ Ｐゴシック" pitchFamily="50" charset="-128"/>
              </a:defRPr>
            </a:lvl9pPr>
          </a:lstStyle>
          <a:p>
            <a:pPr algn="ctr">
              <a:spcBef>
                <a:spcPct val="20000"/>
              </a:spcBef>
            </a:pPr>
            <a:endParaRPr lang="en-US" altLang="ja-JP" b="1" dirty="0" smtClean="0">
              <a:solidFill>
                <a:schemeClr val="tx1"/>
              </a:solidFill>
              <a:latin typeface="Times New Roman" pitchFamily="18" charset="0"/>
              <a:cs typeface="Times New Roman" pitchFamily="18" charset="0"/>
            </a:endParaRPr>
          </a:p>
          <a:p>
            <a:pPr algn="ctr">
              <a:spcBef>
                <a:spcPct val="20000"/>
              </a:spcBef>
            </a:pPr>
            <a:endParaRPr lang="en-US" altLang="ja-JP" b="1" dirty="0">
              <a:solidFill>
                <a:schemeClr val="tx1"/>
              </a:solidFill>
              <a:latin typeface="Times New Roman" pitchFamily="18" charset="0"/>
              <a:cs typeface="Times New Roman" pitchFamily="18" charset="0"/>
            </a:endParaRPr>
          </a:p>
          <a:p>
            <a:pPr algn="ctr">
              <a:spcBef>
                <a:spcPct val="20000"/>
              </a:spcBef>
            </a:pPr>
            <a:endParaRPr lang="en-US" altLang="ja-JP" b="1" dirty="0" smtClean="0">
              <a:solidFill>
                <a:schemeClr val="tx1"/>
              </a:solidFill>
              <a:latin typeface="Times New Roman" pitchFamily="18" charset="0"/>
              <a:cs typeface="Times New Roman" pitchFamily="18" charset="0"/>
            </a:endParaRPr>
          </a:p>
          <a:p>
            <a:pPr algn="ctr">
              <a:spcBef>
                <a:spcPct val="20000"/>
              </a:spcBef>
            </a:pPr>
            <a:r>
              <a:rPr lang="en-US" altLang="ja-JP" sz="4800" b="1" dirty="0" smtClean="0">
                <a:solidFill>
                  <a:schemeClr val="tx1"/>
                </a:solidFill>
                <a:latin typeface="Times New Roman" pitchFamily="18" charset="0"/>
                <a:cs typeface="Times New Roman" pitchFamily="18" charset="0"/>
              </a:rPr>
              <a:t>Thank You!</a:t>
            </a:r>
            <a:endParaRPr lang="en-US" altLang="ja-JP" sz="4800" b="1" dirty="0">
              <a:solidFill>
                <a:schemeClr val="tx1"/>
              </a:solidFill>
              <a:latin typeface="Times New Roman" pitchFamily="18" charset="0"/>
              <a:cs typeface="Times New Roman" pitchFamily="18" charset="0"/>
            </a:endParaRPr>
          </a:p>
        </p:txBody>
      </p:sp>
      <p:sp>
        <p:nvSpPr>
          <p:cNvPr id="6147" name="Slide Number Placeholder 6"/>
          <p:cNvSpPr>
            <a:spLocks noGrp="1"/>
          </p:cNvSpPr>
          <p:nvPr>
            <p:ph type="sldNum" sz="quarter" idx="10"/>
          </p:nvPr>
        </p:nvSpPr>
        <p:spPr>
          <a:xfrm>
            <a:off x="3976688" y="6542442"/>
            <a:ext cx="1128712" cy="26035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charset="0"/>
                <a:ea typeface="ＭＳ Ｐゴシック" pitchFamily="50" charset="-128"/>
              </a:defRPr>
            </a:lvl1pPr>
            <a:lvl2pPr eaLnBrk="0" hangingPunct="0">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ea typeface="ＭＳ Ｐゴシック" pitchFamily="50" charset="-128"/>
              </a:defRPr>
            </a:lvl2pPr>
            <a:lvl3pPr eaLnBrk="0" hangingPunct="0">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ea typeface="ＭＳ Ｐゴシック" pitchFamily="50" charset="-128"/>
              </a:defRPr>
            </a:lvl3pPr>
            <a:lvl4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4pPr>
            <a:lvl5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5pPr>
            <a:lvl6pPr marL="25146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6pPr>
            <a:lvl7pPr marL="29718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7pPr>
            <a:lvl8pPr marL="34290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8pPr>
            <a:lvl9pPr marL="38862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9pPr>
          </a:lstStyle>
          <a:p>
            <a:pPr algn="ctr" eaLnBrk="1" hangingPunct="1">
              <a:spcBef>
                <a:spcPct val="0"/>
              </a:spcBef>
            </a:pPr>
            <a:r>
              <a:rPr lang="en-US" altLang="en-US" sz="1200" dirty="0" smtClean="0">
                <a:latin typeface="Times New Roman" pitchFamily="18" charset="0"/>
              </a:rPr>
              <a:t>Slide </a:t>
            </a:r>
            <a:fld id="{71EF6ECD-64B2-4355-90BE-5FCB16260F66}" type="slidenum">
              <a:rPr lang="en-US" altLang="en-US" sz="1200" smtClean="0">
                <a:latin typeface="Times New Roman" pitchFamily="18" charset="0"/>
              </a:rPr>
              <a:pPr algn="ctr" eaLnBrk="1" hangingPunct="1">
                <a:spcBef>
                  <a:spcPct val="0"/>
                </a:spcBef>
              </a:pPr>
              <a:t>12</a:t>
            </a:fld>
            <a:endParaRPr lang="en-US" altLang="en-US" sz="1200" dirty="0" smtClean="0">
              <a:latin typeface="Times New Roman" pitchFamily="18" charset="0"/>
            </a:endParaRPr>
          </a:p>
        </p:txBody>
      </p:sp>
    </p:spTree>
    <p:extLst>
      <p:ext uri="{BB962C8B-B14F-4D97-AF65-F5344CB8AC3E}">
        <p14:creationId xmlns:p14="http://schemas.microsoft.com/office/powerpoint/2010/main" val="244716624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Content Placeholder 2"/>
          <p:cNvSpPr txBox="1">
            <a:spLocks/>
          </p:cNvSpPr>
          <p:nvPr/>
        </p:nvSpPr>
        <p:spPr bwMode="auto">
          <a:xfrm>
            <a:off x="461962" y="1103313"/>
            <a:ext cx="8148637" cy="4751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spcBef>
                <a:spcPts val="800"/>
              </a:spcBef>
              <a:defRPr sz="3200">
                <a:solidFill>
                  <a:srgbClr val="000000"/>
                </a:solidFill>
                <a:latin typeface="Arial" charset="0"/>
                <a:ea typeface="ＭＳ Ｐゴシック" pitchFamily="50" charset="-128"/>
              </a:defRPr>
            </a:lvl1pPr>
            <a:lvl2pPr eaLnBrk="0" hangingPunct="0">
              <a:spcBef>
                <a:spcPts val="700"/>
              </a:spcBef>
              <a:defRPr sz="2800">
                <a:solidFill>
                  <a:srgbClr val="000000"/>
                </a:solidFill>
                <a:latin typeface="Arial" charset="0"/>
                <a:ea typeface="ＭＳ Ｐゴシック" pitchFamily="50" charset="-128"/>
              </a:defRPr>
            </a:lvl2pPr>
            <a:lvl3pPr eaLnBrk="0" hangingPunct="0">
              <a:spcBef>
                <a:spcPts val="600"/>
              </a:spcBef>
              <a:defRPr sz="2400">
                <a:solidFill>
                  <a:srgbClr val="000000"/>
                </a:solidFill>
                <a:latin typeface="Arial" charset="0"/>
                <a:ea typeface="ＭＳ Ｐゴシック" pitchFamily="50" charset="-128"/>
              </a:defRPr>
            </a:lvl3pPr>
            <a:lvl4pPr eaLnBrk="0" hangingPunct="0">
              <a:spcBef>
                <a:spcPts val="500"/>
              </a:spcBef>
              <a:defRPr sz="2000">
                <a:solidFill>
                  <a:srgbClr val="000000"/>
                </a:solidFill>
                <a:latin typeface="Arial" charset="0"/>
                <a:ea typeface="ＭＳ Ｐゴシック" pitchFamily="50" charset="-128"/>
              </a:defRPr>
            </a:lvl4pPr>
            <a:lvl5pPr eaLnBrk="0" hangingPunct="0">
              <a:spcBef>
                <a:spcPts val="500"/>
              </a:spcBef>
              <a:defRPr sz="2000">
                <a:solidFill>
                  <a:srgbClr val="000000"/>
                </a:solidFill>
                <a:latin typeface="Arial" charset="0"/>
                <a:ea typeface="ＭＳ Ｐゴシック" pitchFamily="50" charset="-128"/>
              </a:defRPr>
            </a:lvl5pPr>
            <a:lvl6pPr marL="2514600" indent="-228600" defTabSz="449263" eaLnBrk="0" fontAlgn="base" hangingPunct="0">
              <a:spcBef>
                <a:spcPts val="500"/>
              </a:spcBef>
              <a:spcAft>
                <a:spcPct val="0"/>
              </a:spcAft>
              <a:buClr>
                <a:srgbClr val="000000"/>
              </a:buClr>
              <a:buSzPct val="100000"/>
              <a:buFont typeface="Times New Roman" pitchFamily="18" charset="0"/>
              <a:defRPr sz="2000">
                <a:solidFill>
                  <a:srgbClr val="000000"/>
                </a:solidFill>
                <a:latin typeface="Arial" charset="0"/>
                <a:ea typeface="ＭＳ Ｐゴシック" pitchFamily="50" charset="-128"/>
              </a:defRPr>
            </a:lvl6pPr>
            <a:lvl7pPr marL="2971800" indent="-228600" defTabSz="449263" eaLnBrk="0" fontAlgn="base" hangingPunct="0">
              <a:spcBef>
                <a:spcPts val="500"/>
              </a:spcBef>
              <a:spcAft>
                <a:spcPct val="0"/>
              </a:spcAft>
              <a:buClr>
                <a:srgbClr val="000000"/>
              </a:buClr>
              <a:buSzPct val="100000"/>
              <a:buFont typeface="Times New Roman" pitchFamily="18" charset="0"/>
              <a:defRPr sz="2000">
                <a:solidFill>
                  <a:srgbClr val="000000"/>
                </a:solidFill>
                <a:latin typeface="Arial" charset="0"/>
                <a:ea typeface="ＭＳ Ｐゴシック" pitchFamily="50" charset="-128"/>
              </a:defRPr>
            </a:lvl7pPr>
            <a:lvl8pPr marL="3429000" indent="-228600" defTabSz="449263" eaLnBrk="0" fontAlgn="base" hangingPunct="0">
              <a:spcBef>
                <a:spcPts val="500"/>
              </a:spcBef>
              <a:spcAft>
                <a:spcPct val="0"/>
              </a:spcAft>
              <a:buClr>
                <a:srgbClr val="000000"/>
              </a:buClr>
              <a:buSzPct val="100000"/>
              <a:buFont typeface="Times New Roman" pitchFamily="18" charset="0"/>
              <a:defRPr sz="2000">
                <a:solidFill>
                  <a:srgbClr val="000000"/>
                </a:solidFill>
                <a:latin typeface="Arial" charset="0"/>
                <a:ea typeface="ＭＳ Ｐゴシック" pitchFamily="50" charset="-128"/>
              </a:defRPr>
            </a:lvl8pPr>
            <a:lvl9pPr marL="3886200" indent="-228600" defTabSz="449263" eaLnBrk="0" fontAlgn="base" hangingPunct="0">
              <a:spcBef>
                <a:spcPts val="500"/>
              </a:spcBef>
              <a:spcAft>
                <a:spcPct val="0"/>
              </a:spcAft>
              <a:buClr>
                <a:srgbClr val="000000"/>
              </a:buClr>
              <a:buSzPct val="100000"/>
              <a:buFont typeface="Times New Roman" pitchFamily="18" charset="0"/>
              <a:defRPr sz="2000">
                <a:solidFill>
                  <a:srgbClr val="000000"/>
                </a:solidFill>
                <a:latin typeface="Arial" charset="0"/>
                <a:ea typeface="ＭＳ Ｐゴシック" pitchFamily="50" charset="-128"/>
              </a:defRPr>
            </a:lvl9pPr>
          </a:lstStyle>
          <a:p>
            <a:pPr algn="ctr">
              <a:spcBef>
                <a:spcPct val="20000"/>
              </a:spcBef>
            </a:pPr>
            <a:r>
              <a:rPr lang="en-US" altLang="ja-JP" b="1" dirty="0">
                <a:solidFill>
                  <a:schemeClr val="tx1"/>
                </a:solidFill>
                <a:latin typeface="Times New Roman" pitchFamily="18" charset="0"/>
                <a:cs typeface="Times New Roman" pitchFamily="18" charset="0"/>
              </a:rPr>
              <a:t>IEEE </a:t>
            </a:r>
            <a:r>
              <a:rPr lang="en-US" altLang="ja-JP" b="1" dirty="0" smtClean="0">
                <a:solidFill>
                  <a:schemeClr val="tx1"/>
                </a:solidFill>
                <a:latin typeface="Times New Roman" pitchFamily="18" charset="0"/>
                <a:cs typeface="Times New Roman" pitchFamily="18" charset="0"/>
              </a:rPr>
              <a:t>802.15.3e</a:t>
            </a:r>
            <a:endParaRPr lang="en-US" altLang="ja-JP" b="1" dirty="0">
              <a:solidFill>
                <a:schemeClr val="tx1"/>
              </a:solidFill>
              <a:latin typeface="Times New Roman" pitchFamily="18" charset="0"/>
              <a:cs typeface="Times New Roman" pitchFamily="18" charset="0"/>
            </a:endParaRPr>
          </a:p>
          <a:p>
            <a:pPr algn="ctr">
              <a:spcBef>
                <a:spcPct val="20000"/>
              </a:spcBef>
            </a:pPr>
            <a:r>
              <a:rPr lang="en-US" altLang="ja-JP" dirty="0" smtClean="0">
                <a:solidFill>
                  <a:schemeClr val="tx1"/>
                </a:solidFill>
                <a:latin typeface="Times New Roman" pitchFamily="18" charset="0"/>
                <a:cs typeface="Times New Roman" pitchFamily="18" charset="0"/>
              </a:rPr>
              <a:t>High Rate Close Proximity (HRCP)</a:t>
            </a:r>
            <a:endParaRPr lang="en-US" altLang="ja-JP" b="1" dirty="0">
              <a:solidFill>
                <a:schemeClr val="tx1"/>
              </a:solidFill>
              <a:latin typeface="Times New Roman" pitchFamily="18" charset="0"/>
              <a:cs typeface="Times New Roman" pitchFamily="18" charset="0"/>
            </a:endParaRPr>
          </a:p>
          <a:p>
            <a:pPr algn="ctr">
              <a:spcBef>
                <a:spcPct val="20000"/>
              </a:spcBef>
            </a:pPr>
            <a:endParaRPr lang="en-US" altLang="ja-JP" b="1" dirty="0">
              <a:solidFill>
                <a:schemeClr val="tx1"/>
              </a:solidFill>
              <a:latin typeface="Times New Roman" pitchFamily="18" charset="0"/>
              <a:cs typeface="Times New Roman" pitchFamily="18" charset="0"/>
            </a:endParaRPr>
          </a:p>
          <a:p>
            <a:pPr algn="ctr">
              <a:spcBef>
                <a:spcPct val="20000"/>
              </a:spcBef>
            </a:pPr>
            <a:r>
              <a:rPr lang="en-US" altLang="ja-JP" b="1" dirty="0" smtClean="0">
                <a:solidFill>
                  <a:schemeClr val="tx1"/>
                </a:solidFill>
                <a:latin typeface="Times New Roman" pitchFamily="18" charset="0"/>
                <a:cs typeface="Times New Roman" pitchFamily="18" charset="0"/>
              </a:rPr>
              <a:t>Closing Report</a:t>
            </a:r>
            <a:endParaRPr lang="en-US" altLang="ja-JP" b="1" dirty="0">
              <a:solidFill>
                <a:schemeClr val="tx1"/>
              </a:solidFill>
              <a:latin typeface="Times New Roman" pitchFamily="18" charset="0"/>
              <a:cs typeface="Times New Roman" pitchFamily="18" charset="0"/>
            </a:endParaRPr>
          </a:p>
          <a:p>
            <a:pPr algn="ctr">
              <a:spcBef>
                <a:spcPct val="20000"/>
              </a:spcBef>
            </a:pPr>
            <a:endParaRPr lang="en-US" altLang="ja-JP" b="1" dirty="0">
              <a:solidFill>
                <a:schemeClr val="tx1"/>
              </a:solidFill>
              <a:latin typeface="Times New Roman" pitchFamily="18" charset="0"/>
              <a:cs typeface="Times New Roman" pitchFamily="18" charset="0"/>
            </a:endParaRPr>
          </a:p>
          <a:p>
            <a:pPr algn="ctr" eaLnBrk="1" hangingPunct="1">
              <a:spcBef>
                <a:spcPct val="0"/>
              </a:spcBef>
            </a:pPr>
            <a:endParaRPr lang="en-US" altLang="ja-JP" sz="1600" b="1" dirty="0">
              <a:solidFill>
                <a:schemeClr val="tx1"/>
              </a:solidFill>
              <a:latin typeface="Times New Roman" pitchFamily="18" charset="0"/>
              <a:cs typeface="Times New Roman" pitchFamily="18" charset="0"/>
            </a:endParaRPr>
          </a:p>
          <a:p>
            <a:pPr algn="ctr" eaLnBrk="1" hangingPunct="1">
              <a:spcBef>
                <a:spcPct val="0"/>
              </a:spcBef>
            </a:pPr>
            <a:r>
              <a:rPr lang="en-US" altLang="ja-JP" sz="2400" b="1" dirty="0" smtClean="0">
                <a:solidFill>
                  <a:schemeClr val="tx1"/>
                </a:solidFill>
                <a:latin typeface="Times New Roman" pitchFamily="18" charset="0"/>
                <a:cs typeface="Times New Roman" pitchFamily="18" charset="0"/>
              </a:rPr>
              <a:t>Atlanta</a:t>
            </a:r>
            <a:endParaRPr lang="en-US" altLang="ja-JP" sz="2400" b="1" dirty="0">
              <a:solidFill>
                <a:schemeClr val="tx1"/>
              </a:solidFill>
              <a:latin typeface="Times New Roman" pitchFamily="18" charset="0"/>
              <a:cs typeface="Times New Roman" pitchFamily="18" charset="0"/>
            </a:endParaRPr>
          </a:p>
          <a:p>
            <a:pPr algn="ctr" eaLnBrk="1" hangingPunct="1">
              <a:spcBef>
                <a:spcPct val="0"/>
              </a:spcBef>
            </a:pPr>
            <a:endParaRPr lang="en-US" altLang="ja-JP" sz="1600" b="1" dirty="0">
              <a:solidFill>
                <a:schemeClr val="tx1"/>
              </a:solidFill>
              <a:latin typeface="Times New Roman" pitchFamily="18" charset="0"/>
              <a:cs typeface="Times New Roman" pitchFamily="18" charset="0"/>
            </a:endParaRPr>
          </a:p>
          <a:p>
            <a:pPr algn="ctr" eaLnBrk="1" hangingPunct="1">
              <a:spcBef>
                <a:spcPct val="0"/>
              </a:spcBef>
            </a:pPr>
            <a:r>
              <a:rPr lang="en-US" altLang="ja-JP" sz="2400" b="1" dirty="0" smtClean="0">
                <a:solidFill>
                  <a:schemeClr val="tx1"/>
                </a:solidFill>
                <a:latin typeface="Times New Roman" pitchFamily="18" charset="0"/>
                <a:cs typeface="Times New Roman" pitchFamily="18" charset="0"/>
              </a:rPr>
              <a:t>January 16-19, 2017</a:t>
            </a:r>
            <a:endParaRPr lang="en-US" altLang="en-US" sz="2400" dirty="0">
              <a:solidFill>
                <a:schemeClr val="tx1"/>
              </a:solidFill>
              <a:latin typeface="Times New Roman" pitchFamily="18" charset="0"/>
              <a:cs typeface="Times New Roman" pitchFamily="18" charset="0"/>
            </a:endParaRPr>
          </a:p>
        </p:txBody>
      </p:sp>
      <p:sp>
        <p:nvSpPr>
          <p:cNvPr id="6147" name="Slide Number Placeholder 6"/>
          <p:cNvSpPr>
            <a:spLocks noGrp="1"/>
          </p:cNvSpPr>
          <p:nvPr>
            <p:ph type="sldNum" sz="quarter" idx="10"/>
          </p:nvPr>
        </p:nvSpPr>
        <p:spPr>
          <a:xfrm>
            <a:off x="4211638" y="6553200"/>
            <a:ext cx="658812" cy="26035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charset="0"/>
                <a:ea typeface="ＭＳ Ｐゴシック" pitchFamily="50" charset="-128"/>
              </a:defRPr>
            </a:lvl1pPr>
            <a:lvl2pPr eaLnBrk="0" hangingPunct="0">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ea typeface="ＭＳ Ｐゴシック" pitchFamily="50" charset="-128"/>
              </a:defRPr>
            </a:lvl2pPr>
            <a:lvl3pPr eaLnBrk="0" hangingPunct="0">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ea typeface="ＭＳ Ｐゴシック" pitchFamily="50" charset="-128"/>
              </a:defRPr>
            </a:lvl3pPr>
            <a:lvl4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4pPr>
            <a:lvl5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5pPr>
            <a:lvl6pPr marL="25146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6pPr>
            <a:lvl7pPr marL="29718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7pPr>
            <a:lvl8pPr marL="34290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8pPr>
            <a:lvl9pPr marL="38862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9pPr>
          </a:lstStyle>
          <a:p>
            <a:pPr algn="ctr" eaLnBrk="1" hangingPunct="1">
              <a:spcBef>
                <a:spcPct val="0"/>
              </a:spcBef>
            </a:pPr>
            <a:r>
              <a:rPr lang="en-US" altLang="en-US" sz="1200" dirty="0" smtClean="0">
                <a:latin typeface="Times New Roman" pitchFamily="18" charset="0"/>
              </a:rPr>
              <a:t>Slide </a:t>
            </a:r>
            <a:fld id="{71EF6ECD-64B2-4355-90BE-5FCB16260F66}" type="slidenum">
              <a:rPr lang="en-US" altLang="en-US" sz="1200" smtClean="0">
                <a:latin typeface="Times New Roman" pitchFamily="18" charset="0"/>
              </a:rPr>
              <a:pPr algn="ctr" eaLnBrk="1" hangingPunct="1">
                <a:spcBef>
                  <a:spcPct val="0"/>
                </a:spcBef>
              </a:pPr>
              <a:t>2</a:t>
            </a:fld>
            <a:endParaRPr lang="en-US" altLang="en-US" sz="1200" dirty="0" smtClean="0">
              <a:latin typeface="Times New Roman" pitchFamily="18" charset="0"/>
            </a:endParaRPr>
          </a:p>
        </p:txBody>
      </p:sp>
    </p:spTree>
    <p:extLst>
      <p:ext uri="{BB962C8B-B14F-4D97-AF65-F5344CB8AC3E}">
        <p14:creationId xmlns:p14="http://schemas.microsoft.com/office/powerpoint/2010/main" val="9028643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7704" y="381000"/>
            <a:ext cx="7848601" cy="1066800"/>
          </a:xfrm>
        </p:spPr>
        <p:txBody>
          <a:bodyPr/>
          <a:lstStyle/>
          <a:p>
            <a:r>
              <a:rPr lang="en-US" dirty="0" smtClean="0">
                <a:latin typeface="Times New Roman" charset="0"/>
                <a:ea typeface="ＭＳ Ｐゴシック" charset="0"/>
                <a:cs typeface="ＭＳ Ｐゴシック" charset="0"/>
              </a:rPr>
              <a:t>802.15.3e </a:t>
            </a:r>
            <a:r>
              <a:rPr lang="en-US" dirty="0">
                <a:latin typeface="Times New Roman" charset="0"/>
                <a:ea typeface="ＭＳ Ｐゴシック" charset="0"/>
                <a:cs typeface="ＭＳ Ｐゴシック" charset="0"/>
              </a:rPr>
              <a:t>Officers</a:t>
            </a:r>
            <a:endParaRPr lang="en-US" b="1" dirty="0"/>
          </a:p>
        </p:txBody>
      </p:sp>
      <p:sp>
        <p:nvSpPr>
          <p:cNvPr id="3" name="Text Placeholder 2"/>
          <p:cNvSpPr>
            <a:spLocks noGrp="1"/>
          </p:cNvSpPr>
          <p:nvPr>
            <p:ph type="body" idx="1"/>
          </p:nvPr>
        </p:nvSpPr>
        <p:spPr>
          <a:xfrm>
            <a:off x="685802" y="1676400"/>
            <a:ext cx="7772400" cy="4724400"/>
          </a:xfrm>
        </p:spPr>
        <p:txBody>
          <a:bodyPr/>
          <a:lstStyle/>
          <a:p>
            <a:pPr marL="2860675" indent="-2860675">
              <a:lnSpc>
                <a:spcPct val="80000"/>
              </a:lnSpc>
              <a:buFontTx/>
              <a:buNone/>
            </a:pPr>
            <a:r>
              <a:rPr lang="en-US" sz="2800" dirty="0">
                <a:latin typeface="Arial" charset="0"/>
                <a:ea typeface="ＭＳ Ｐゴシック" charset="0"/>
                <a:cs typeface="ＭＳ Ｐゴシック" charset="0"/>
              </a:rPr>
              <a:t>Chair:	</a:t>
            </a:r>
            <a:r>
              <a:rPr lang="en-US" sz="2800" dirty="0" smtClean="0">
                <a:latin typeface="Arial" charset="0"/>
                <a:ea typeface="ＭＳ Ｐゴシック" charset="0"/>
                <a:cs typeface="ＭＳ Ｐゴシック" charset="0"/>
              </a:rPr>
              <a:t>Andrew </a:t>
            </a:r>
            <a:r>
              <a:rPr lang="en-US" sz="2800" dirty="0">
                <a:latin typeface="Arial" charset="0"/>
                <a:ea typeface="ＭＳ Ｐゴシック" charset="0"/>
                <a:cs typeface="ＭＳ Ｐゴシック" charset="0"/>
              </a:rPr>
              <a:t>Estrada, Sony</a:t>
            </a:r>
          </a:p>
          <a:p>
            <a:pPr marL="2860675" indent="-2860675">
              <a:lnSpc>
                <a:spcPct val="80000"/>
              </a:lnSpc>
              <a:buFontTx/>
              <a:buNone/>
            </a:pPr>
            <a:r>
              <a:rPr lang="en-US" sz="2800" dirty="0">
                <a:latin typeface="Arial" charset="0"/>
                <a:ea typeface="ＭＳ Ｐゴシック" charset="0"/>
                <a:cs typeface="ＭＳ Ｐゴシック" charset="0"/>
              </a:rPr>
              <a:t>	</a:t>
            </a:r>
          </a:p>
          <a:p>
            <a:pPr marL="2860675" indent="-2860675">
              <a:lnSpc>
                <a:spcPct val="80000"/>
              </a:lnSpc>
              <a:buFontTx/>
              <a:buNone/>
            </a:pPr>
            <a:r>
              <a:rPr lang="en-US" sz="2800" dirty="0">
                <a:latin typeface="Arial" charset="0"/>
                <a:ea typeface="ＭＳ Ｐゴシック" charset="0"/>
                <a:cs typeface="ＭＳ Ｐゴシック" charset="0"/>
              </a:rPr>
              <a:t>Vice </a:t>
            </a:r>
            <a:r>
              <a:rPr lang="en-US" sz="2800" dirty="0" smtClean="0">
                <a:latin typeface="Arial" charset="0"/>
                <a:ea typeface="ＭＳ Ｐゴシック" charset="0"/>
                <a:cs typeface="ＭＳ Ｐゴシック" charset="0"/>
              </a:rPr>
              <a:t>Chair:</a:t>
            </a:r>
            <a:r>
              <a:rPr lang="en-US" sz="2800" dirty="0">
                <a:latin typeface="Arial" charset="0"/>
                <a:ea typeface="ＭＳ Ｐゴシック" charset="0"/>
                <a:cs typeface="ＭＳ Ｐゴシック" charset="0"/>
              </a:rPr>
              <a:t>	Thomas </a:t>
            </a:r>
            <a:r>
              <a:rPr lang="en-US" sz="2800" dirty="0" err="1">
                <a:latin typeface="Arial" charset="0"/>
                <a:ea typeface="ＭＳ Ｐゴシック" charset="0"/>
                <a:cs typeface="ＭＳ Ｐゴシック" charset="0"/>
              </a:rPr>
              <a:t>Kürner</a:t>
            </a:r>
            <a:r>
              <a:rPr lang="en-US" sz="2800" dirty="0">
                <a:latin typeface="Arial" charset="0"/>
                <a:ea typeface="ＭＳ Ｐゴシック" charset="0"/>
                <a:cs typeface="ＭＳ Ｐゴシック" charset="0"/>
              </a:rPr>
              <a:t>, </a:t>
            </a:r>
            <a:r>
              <a:rPr lang="de-DE" sz="2800" dirty="0">
                <a:latin typeface="Arial" charset="0"/>
                <a:ea typeface="ＭＳ Ｐゴシック" charset="0"/>
                <a:cs typeface="ＭＳ Ｐゴシック" charset="0"/>
              </a:rPr>
              <a:t>Institut für </a:t>
            </a:r>
            <a:r>
              <a:rPr lang="de-DE" sz="2800" dirty="0" smtClean="0">
                <a:latin typeface="Arial" charset="0"/>
                <a:ea typeface="ＭＳ Ｐゴシック" charset="0"/>
                <a:cs typeface="ＭＳ Ｐゴシック" charset="0"/>
              </a:rPr>
              <a:t>Nachrichtentechnik Technische </a:t>
            </a:r>
            <a:r>
              <a:rPr lang="de-DE" sz="2800" dirty="0">
                <a:latin typeface="Arial" charset="0"/>
                <a:ea typeface="ＭＳ Ｐゴシック" charset="0"/>
                <a:cs typeface="ＭＳ Ｐゴシック" charset="0"/>
              </a:rPr>
              <a:t>Universität Braunschweig</a:t>
            </a:r>
          </a:p>
          <a:p>
            <a:pPr marL="2860675" indent="-2860675">
              <a:lnSpc>
                <a:spcPct val="80000"/>
              </a:lnSpc>
              <a:buFontTx/>
              <a:buNone/>
            </a:pPr>
            <a:endParaRPr lang="en-US" sz="2800" dirty="0">
              <a:latin typeface="Arial" charset="0"/>
              <a:ea typeface="ＭＳ Ｐゴシック" charset="0"/>
              <a:cs typeface="ＭＳ Ｐゴシック" charset="0"/>
            </a:endParaRPr>
          </a:p>
          <a:p>
            <a:pPr marL="2860675" indent="-2860675">
              <a:lnSpc>
                <a:spcPct val="80000"/>
              </a:lnSpc>
              <a:buFontTx/>
              <a:buNone/>
            </a:pPr>
            <a:r>
              <a:rPr lang="en-US" sz="2800" dirty="0" smtClean="0">
                <a:latin typeface="Arial" charset="0"/>
                <a:ea typeface="ＭＳ Ｐゴシック" charset="0"/>
                <a:cs typeface="ＭＳ Ｐゴシック" charset="0"/>
              </a:rPr>
              <a:t>Secretary:</a:t>
            </a:r>
            <a:r>
              <a:rPr lang="en-US" sz="2800" dirty="0">
                <a:latin typeface="Arial" charset="0"/>
                <a:ea typeface="ＭＳ Ｐゴシック" charset="0"/>
                <a:cs typeface="ＭＳ Ｐゴシック" charset="0"/>
              </a:rPr>
              <a:t>	Ken </a:t>
            </a:r>
            <a:r>
              <a:rPr lang="en-US" sz="2800" dirty="0" err="1" smtClean="0">
                <a:latin typeface="Arial" charset="0"/>
                <a:ea typeface="ＭＳ Ｐゴシック" charset="0"/>
                <a:cs typeface="ＭＳ Ｐゴシック" charset="0"/>
              </a:rPr>
              <a:t>Hiraga</a:t>
            </a:r>
            <a:r>
              <a:rPr lang="en-US" sz="2800" dirty="0">
                <a:latin typeface="Arial" charset="0"/>
                <a:ea typeface="ＭＳ Ｐゴシック" charset="0"/>
                <a:cs typeface="ＭＳ Ｐゴシック" charset="0"/>
              </a:rPr>
              <a:t>, NTT</a:t>
            </a:r>
          </a:p>
          <a:p>
            <a:pPr marL="2860675" indent="-2860675">
              <a:lnSpc>
                <a:spcPct val="80000"/>
              </a:lnSpc>
              <a:buFontTx/>
              <a:buNone/>
            </a:pPr>
            <a:endParaRPr lang="en-US" sz="2800" dirty="0">
              <a:latin typeface="Arial" charset="0"/>
              <a:ea typeface="ＭＳ Ｐゴシック" charset="0"/>
              <a:cs typeface="ＭＳ Ｐゴシック" charset="0"/>
            </a:endParaRPr>
          </a:p>
          <a:p>
            <a:pPr marL="2860675" indent="-2860675">
              <a:lnSpc>
                <a:spcPct val="80000"/>
              </a:lnSpc>
              <a:buFontTx/>
              <a:buNone/>
            </a:pPr>
            <a:r>
              <a:rPr lang="en-US" sz="2800" dirty="0">
                <a:latin typeface="Arial" charset="0"/>
                <a:ea typeface="ＭＳ Ｐゴシック" charset="0"/>
                <a:cs typeface="ＭＳ Ｐゴシック" charset="0"/>
              </a:rPr>
              <a:t>Technical </a:t>
            </a:r>
            <a:r>
              <a:rPr lang="en-US" sz="2800" dirty="0" smtClean="0">
                <a:latin typeface="Arial" charset="0"/>
                <a:ea typeface="ＭＳ Ｐゴシック" charset="0"/>
                <a:cs typeface="ＭＳ Ｐゴシック" charset="0"/>
              </a:rPr>
              <a:t>Editor:	Ko </a:t>
            </a:r>
            <a:r>
              <a:rPr lang="en-US" sz="2800" dirty="0">
                <a:latin typeface="Arial" charset="0"/>
                <a:ea typeface="ＭＳ Ｐゴシック" charset="0"/>
                <a:cs typeface="ＭＳ Ｐゴシック" charset="0"/>
              </a:rPr>
              <a:t>Togashi, Toshiba</a:t>
            </a:r>
          </a:p>
        </p:txBody>
      </p:sp>
      <p:sp>
        <p:nvSpPr>
          <p:cNvPr id="4" name="Slide Number Placeholder 6"/>
          <p:cNvSpPr>
            <a:spLocks noGrp="1"/>
          </p:cNvSpPr>
          <p:nvPr>
            <p:ph type="sldNum" sz="quarter" idx="10"/>
          </p:nvPr>
        </p:nvSpPr>
        <p:spPr>
          <a:xfrm>
            <a:off x="4211638" y="6553200"/>
            <a:ext cx="658812" cy="26035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charset="0"/>
                <a:ea typeface="ＭＳ Ｐゴシック" pitchFamily="50" charset="-128"/>
              </a:defRPr>
            </a:lvl1pPr>
            <a:lvl2pPr eaLnBrk="0" hangingPunct="0">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ea typeface="ＭＳ Ｐゴシック" pitchFamily="50" charset="-128"/>
              </a:defRPr>
            </a:lvl2pPr>
            <a:lvl3pPr eaLnBrk="0" hangingPunct="0">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ea typeface="ＭＳ Ｐゴシック" pitchFamily="50" charset="-128"/>
              </a:defRPr>
            </a:lvl3pPr>
            <a:lvl4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4pPr>
            <a:lvl5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5pPr>
            <a:lvl6pPr marL="25146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6pPr>
            <a:lvl7pPr marL="29718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7pPr>
            <a:lvl8pPr marL="34290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8pPr>
            <a:lvl9pPr marL="38862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9pPr>
          </a:lstStyle>
          <a:p>
            <a:pPr algn="ctr" eaLnBrk="1" hangingPunct="1">
              <a:spcBef>
                <a:spcPct val="0"/>
              </a:spcBef>
            </a:pPr>
            <a:r>
              <a:rPr lang="en-US" altLang="en-US" sz="1200" dirty="0" smtClean="0">
                <a:latin typeface="Times New Roman" pitchFamily="18" charset="0"/>
              </a:rPr>
              <a:t>Slide </a:t>
            </a:r>
            <a:fld id="{71EF6ECD-64B2-4355-90BE-5FCB16260F66}" type="slidenum">
              <a:rPr lang="en-US" altLang="en-US" sz="1200" smtClean="0">
                <a:latin typeface="Times New Roman" pitchFamily="18" charset="0"/>
              </a:rPr>
              <a:pPr algn="ctr" eaLnBrk="1" hangingPunct="1">
                <a:spcBef>
                  <a:spcPct val="0"/>
                </a:spcBef>
              </a:pPr>
              <a:t>3</a:t>
            </a:fld>
            <a:endParaRPr lang="en-US" altLang="en-US" sz="1200" dirty="0" smtClean="0">
              <a:latin typeface="Times New Roman" pitchFamily="18" charset="0"/>
            </a:endParaRPr>
          </a:p>
        </p:txBody>
      </p:sp>
    </p:spTree>
    <p:extLst>
      <p:ext uri="{BB962C8B-B14F-4D97-AF65-F5344CB8AC3E}">
        <p14:creationId xmlns:p14="http://schemas.microsoft.com/office/powerpoint/2010/main" val="3514823058"/>
      </p:ext>
    </p:extLst>
  </p:cSld>
  <p:clrMapOvr>
    <a:masterClrMapping/>
  </p:clrMapOvr>
  <p:transition spd="med"/>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7704" y="381000"/>
            <a:ext cx="7848601" cy="1066800"/>
          </a:xfrm>
        </p:spPr>
        <p:txBody>
          <a:bodyPr/>
          <a:lstStyle/>
          <a:p>
            <a:r>
              <a:rPr lang="en-US" b="1" dirty="0" smtClean="0"/>
              <a:t>Goals for this meeting</a:t>
            </a:r>
            <a:endParaRPr lang="en-US" b="1" dirty="0"/>
          </a:p>
        </p:txBody>
      </p:sp>
      <p:sp>
        <p:nvSpPr>
          <p:cNvPr id="3" name="Text Placeholder 2"/>
          <p:cNvSpPr>
            <a:spLocks noGrp="1"/>
          </p:cNvSpPr>
          <p:nvPr>
            <p:ph type="body" idx="1"/>
          </p:nvPr>
        </p:nvSpPr>
        <p:spPr>
          <a:xfrm>
            <a:off x="685802" y="1676400"/>
            <a:ext cx="7772400" cy="4724400"/>
          </a:xfrm>
        </p:spPr>
        <p:txBody>
          <a:bodyPr/>
          <a:lstStyle/>
          <a:p>
            <a:pPr marL="457200" indent="-457200">
              <a:buFont typeface="Arial" panose="020B0604020202020204" pitchFamily="34" charset="0"/>
              <a:buChar char="•"/>
            </a:pPr>
            <a:r>
              <a:rPr lang="en-US" sz="2800" dirty="0" smtClean="0"/>
              <a:t>Approve BRC</a:t>
            </a:r>
          </a:p>
        </p:txBody>
      </p:sp>
      <p:sp>
        <p:nvSpPr>
          <p:cNvPr id="4" name="Slide Number Placeholder 6"/>
          <p:cNvSpPr>
            <a:spLocks noGrp="1"/>
          </p:cNvSpPr>
          <p:nvPr>
            <p:ph type="sldNum" sz="quarter" idx="10"/>
          </p:nvPr>
        </p:nvSpPr>
        <p:spPr>
          <a:xfrm>
            <a:off x="4211638" y="6553200"/>
            <a:ext cx="658812" cy="26035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charset="0"/>
                <a:ea typeface="ＭＳ Ｐゴシック" pitchFamily="50" charset="-128"/>
              </a:defRPr>
            </a:lvl1pPr>
            <a:lvl2pPr eaLnBrk="0" hangingPunct="0">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ea typeface="ＭＳ Ｐゴシック" pitchFamily="50" charset="-128"/>
              </a:defRPr>
            </a:lvl2pPr>
            <a:lvl3pPr eaLnBrk="0" hangingPunct="0">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ea typeface="ＭＳ Ｐゴシック" pitchFamily="50" charset="-128"/>
              </a:defRPr>
            </a:lvl3pPr>
            <a:lvl4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4pPr>
            <a:lvl5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5pPr>
            <a:lvl6pPr marL="25146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6pPr>
            <a:lvl7pPr marL="29718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7pPr>
            <a:lvl8pPr marL="34290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8pPr>
            <a:lvl9pPr marL="38862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9pPr>
          </a:lstStyle>
          <a:p>
            <a:pPr algn="ctr" eaLnBrk="1" hangingPunct="1">
              <a:spcBef>
                <a:spcPct val="0"/>
              </a:spcBef>
            </a:pPr>
            <a:r>
              <a:rPr lang="en-US" altLang="en-US" sz="1200" dirty="0" smtClean="0">
                <a:latin typeface="Times New Roman" pitchFamily="18" charset="0"/>
              </a:rPr>
              <a:t>Slide </a:t>
            </a:r>
            <a:fld id="{71EF6ECD-64B2-4355-90BE-5FCB16260F66}" type="slidenum">
              <a:rPr lang="en-US" altLang="en-US" sz="1200" smtClean="0">
                <a:latin typeface="Times New Roman" pitchFamily="18" charset="0"/>
              </a:rPr>
              <a:pPr algn="ctr" eaLnBrk="1" hangingPunct="1">
                <a:spcBef>
                  <a:spcPct val="0"/>
                </a:spcBef>
              </a:pPr>
              <a:t>4</a:t>
            </a:fld>
            <a:endParaRPr lang="en-US" altLang="en-US" sz="1200" dirty="0" smtClean="0">
              <a:latin typeface="Times New Roman" pitchFamily="18" charset="0"/>
            </a:endParaRPr>
          </a:p>
        </p:txBody>
      </p:sp>
    </p:spTree>
    <p:extLst>
      <p:ext uri="{BB962C8B-B14F-4D97-AF65-F5344CB8AC3E}">
        <p14:creationId xmlns:p14="http://schemas.microsoft.com/office/powerpoint/2010/main" val="1555320581"/>
      </p:ext>
    </p:extLst>
  </p:cSld>
  <p:clrMapOvr>
    <a:masterClrMapping/>
  </p:clrMapOvr>
  <p:transition spd="med"/>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7704" y="381000"/>
            <a:ext cx="7848601" cy="1066800"/>
          </a:xfrm>
        </p:spPr>
        <p:txBody>
          <a:bodyPr/>
          <a:lstStyle/>
          <a:p>
            <a:r>
              <a:rPr lang="en-US" b="1" dirty="0" smtClean="0"/>
              <a:t>TG3e Accomplishments</a:t>
            </a:r>
            <a:endParaRPr lang="en-US" b="1" dirty="0"/>
          </a:p>
        </p:txBody>
      </p:sp>
      <p:sp>
        <p:nvSpPr>
          <p:cNvPr id="3" name="Text Placeholder 2"/>
          <p:cNvSpPr>
            <a:spLocks noGrp="1"/>
          </p:cNvSpPr>
          <p:nvPr>
            <p:ph type="body" idx="1"/>
          </p:nvPr>
        </p:nvSpPr>
        <p:spPr>
          <a:xfrm>
            <a:off x="685802" y="1447800"/>
            <a:ext cx="7772400" cy="4953000"/>
          </a:xfrm>
        </p:spPr>
        <p:txBody>
          <a:bodyPr/>
          <a:lstStyle/>
          <a:p>
            <a:pPr marL="473529" indent="-457200">
              <a:lnSpc>
                <a:spcPct val="80000"/>
              </a:lnSpc>
              <a:spcBef>
                <a:spcPts val="1200"/>
              </a:spcBef>
              <a:buFont typeface="+mj-lt"/>
              <a:buAutoNum type="arabicPeriod"/>
            </a:pPr>
            <a:r>
              <a:rPr lang="en-US" sz="2800" dirty="0" smtClean="0">
                <a:latin typeface="Arial" panose="020B0604020202020204" pitchFamily="34" charset="0"/>
                <a:cs typeface="Arial" panose="020B0604020202020204" pitchFamily="34" charset="0"/>
              </a:rPr>
              <a:t>Formed and approved the BRC</a:t>
            </a:r>
          </a:p>
        </p:txBody>
      </p:sp>
      <p:sp>
        <p:nvSpPr>
          <p:cNvPr id="4" name="Slide Number Placeholder 6"/>
          <p:cNvSpPr>
            <a:spLocks noGrp="1"/>
          </p:cNvSpPr>
          <p:nvPr>
            <p:ph type="sldNum" sz="quarter" idx="10"/>
          </p:nvPr>
        </p:nvSpPr>
        <p:spPr>
          <a:xfrm>
            <a:off x="4211638" y="6553200"/>
            <a:ext cx="658812" cy="26035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charset="0"/>
                <a:ea typeface="ＭＳ Ｐゴシック" pitchFamily="50" charset="-128"/>
              </a:defRPr>
            </a:lvl1pPr>
            <a:lvl2pPr eaLnBrk="0" hangingPunct="0">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ea typeface="ＭＳ Ｐゴシック" pitchFamily="50" charset="-128"/>
              </a:defRPr>
            </a:lvl2pPr>
            <a:lvl3pPr eaLnBrk="0" hangingPunct="0">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ea typeface="ＭＳ Ｐゴシック" pitchFamily="50" charset="-128"/>
              </a:defRPr>
            </a:lvl3pPr>
            <a:lvl4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4pPr>
            <a:lvl5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5pPr>
            <a:lvl6pPr marL="25146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6pPr>
            <a:lvl7pPr marL="29718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7pPr>
            <a:lvl8pPr marL="34290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8pPr>
            <a:lvl9pPr marL="38862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9pPr>
          </a:lstStyle>
          <a:p>
            <a:pPr algn="ctr" eaLnBrk="1" hangingPunct="1">
              <a:spcBef>
                <a:spcPct val="0"/>
              </a:spcBef>
            </a:pPr>
            <a:r>
              <a:rPr lang="en-US" altLang="en-US" sz="1200" dirty="0" smtClean="0">
                <a:latin typeface="Times New Roman" pitchFamily="18" charset="0"/>
              </a:rPr>
              <a:t>Slide </a:t>
            </a:r>
            <a:fld id="{71EF6ECD-64B2-4355-90BE-5FCB16260F66}" type="slidenum">
              <a:rPr lang="en-US" altLang="en-US" sz="1200" smtClean="0">
                <a:latin typeface="Times New Roman" pitchFamily="18" charset="0"/>
              </a:rPr>
              <a:pPr algn="ctr" eaLnBrk="1" hangingPunct="1">
                <a:spcBef>
                  <a:spcPct val="0"/>
                </a:spcBef>
              </a:pPr>
              <a:t>5</a:t>
            </a:fld>
            <a:endParaRPr lang="en-US" altLang="en-US" sz="1200" dirty="0" smtClean="0">
              <a:latin typeface="Times New Roman" pitchFamily="18" charset="0"/>
            </a:endParaRPr>
          </a:p>
        </p:txBody>
      </p:sp>
    </p:spTree>
    <p:extLst>
      <p:ext uri="{BB962C8B-B14F-4D97-AF65-F5344CB8AC3E}">
        <p14:creationId xmlns:p14="http://schemas.microsoft.com/office/powerpoint/2010/main" val="902784662"/>
      </p:ext>
    </p:extLst>
  </p:cSld>
  <p:clrMapOvr>
    <a:masterClrMapping/>
  </p:clrMapOvr>
  <p:transition spd="med"/>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7704" y="381000"/>
            <a:ext cx="7848601" cy="1066800"/>
          </a:xfrm>
        </p:spPr>
        <p:txBody>
          <a:bodyPr/>
          <a:lstStyle/>
          <a:p>
            <a:r>
              <a:rPr lang="en-US" dirty="0"/>
              <a:t>Schedule Plan </a:t>
            </a:r>
            <a:r>
              <a:rPr lang="en-US" dirty="0" smtClean="0"/>
              <a:t>Details</a:t>
            </a:r>
            <a:endParaRPr lang="en-US" b="1" dirty="0"/>
          </a:p>
        </p:txBody>
      </p:sp>
      <p:sp>
        <p:nvSpPr>
          <p:cNvPr id="3" name="Text Placeholder 2"/>
          <p:cNvSpPr>
            <a:spLocks noGrp="1"/>
          </p:cNvSpPr>
          <p:nvPr>
            <p:ph type="body" idx="1"/>
          </p:nvPr>
        </p:nvSpPr>
        <p:spPr>
          <a:xfrm>
            <a:off x="762000" y="1524000"/>
            <a:ext cx="8120977" cy="4838700"/>
          </a:xfrm>
        </p:spPr>
        <p:txBody>
          <a:bodyPr/>
          <a:lstStyle/>
          <a:p>
            <a:pPr>
              <a:spcBef>
                <a:spcPts val="0"/>
              </a:spcBef>
              <a:tabLst>
                <a:tab pos="3657600" algn="l"/>
              </a:tabLst>
            </a:pPr>
            <a:r>
              <a:rPr lang="en-US" sz="1800" dirty="0"/>
              <a:t>PAR/CSD Approval</a:t>
            </a:r>
          </a:p>
          <a:p>
            <a:pPr lvl="1">
              <a:spcBef>
                <a:spcPts val="0"/>
              </a:spcBef>
              <a:tabLst>
                <a:tab pos="3657600" algn="l"/>
              </a:tabLst>
            </a:pPr>
            <a:r>
              <a:rPr lang="en-US" sz="1800" dirty="0"/>
              <a:t>EC	2015 March 11</a:t>
            </a:r>
          </a:p>
          <a:p>
            <a:pPr lvl="1">
              <a:spcBef>
                <a:spcPts val="0"/>
              </a:spcBef>
              <a:tabLst>
                <a:tab pos="3657600" algn="l"/>
              </a:tabLst>
            </a:pPr>
            <a:r>
              <a:rPr lang="en-US" sz="1800" dirty="0" err="1"/>
              <a:t>NesCom</a:t>
            </a:r>
            <a:r>
              <a:rPr lang="en-US" sz="1800" dirty="0"/>
              <a:t>	2015 March 27</a:t>
            </a:r>
          </a:p>
          <a:p>
            <a:pPr>
              <a:spcBef>
                <a:spcPts val="0"/>
              </a:spcBef>
              <a:tabLst>
                <a:tab pos="3657600" algn="l"/>
              </a:tabLst>
            </a:pPr>
            <a:r>
              <a:rPr lang="en-US" sz="1800" dirty="0"/>
              <a:t>WG Letter Ballot	</a:t>
            </a:r>
          </a:p>
          <a:p>
            <a:pPr lvl="1">
              <a:spcBef>
                <a:spcPts val="0"/>
              </a:spcBef>
              <a:tabLst>
                <a:tab pos="3657600" algn="l"/>
              </a:tabLst>
            </a:pPr>
            <a:r>
              <a:rPr lang="en-US" sz="1800" dirty="0"/>
              <a:t>Initial	2016 Jan</a:t>
            </a:r>
          </a:p>
          <a:p>
            <a:pPr lvl="1">
              <a:spcBef>
                <a:spcPts val="0"/>
              </a:spcBef>
              <a:tabLst>
                <a:tab pos="3657600" algn="l"/>
              </a:tabLst>
            </a:pPr>
            <a:r>
              <a:rPr lang="en-US" sz="1800" dirty="0"/>
              <a:t>Recirc1	2016 Mar 29</a:t>
            </a:r>
          </a:p>
          <a:p>
            <a:pPr lvl="1">
              <a:spcBef>
                <a:spcPts val="0"/>
              </a:spcBef>
              <a:tabLst>
                <a:tab pos="3657600" algn="l"/>
              </a:tabLst>
            </a:pPr>
            <a:r>
              <a:rPr lang="en-US" sz="1800" dirty="0"/>
              <a:t>Recirc2	2016 June 18</a:t>
            </a:r>
          </a:p>
          <a:p>
            <a:pPr>
              <a:spcBef>
                <a:spcPts val="0"/>
              </a:spcBef>
              <a:tabLst>
                <a:tab pos="3657600" algn="l"/>
              </a:tabLst>
            </a:pPr>
            <a:r>
              <a:rPr lang="en-US" sz="1800" dirty="0"/>
              <a:t>IEEE-SA Sponsor Ballot</a:t>
            </a:r>
          </a:p>
          <a:p>
            <a:pPr lvl="1">
              <a:spcBef>
                <a:spcPts val="0"/>
              </a:spcBef>
              <a:tabLst>
                <a:tab pos="3657600" algn="l"/>
              </a:tabLst>
            </a:pPr>
            <a:r>
              <a:rPr lang="en-US" sz="1800" dirty="0"/>
              <a:t>EC approval	</a:t>
            </a:r>
            <a:r>
              <a:rPr lang="en-US" sz="1800" dirty="0">
                <a:solidFill>
                  <a:schemeClr val="tx1"/>
                </a:solidFill>
              </a:rPr>
              <a:t>2016 July 29</a:t>
            </a:r>
          </a:p>
          <a:p>
            <a:pPr lvl="1">
              <a:spcBef>
                <a:spcPts val="0"/>
              </a:spcBef>
              <a:tabLst>
                <a:tab pos="3657600" algn="l"/>
              </a:tabLst>
            </a:pPr>
            <a:r>
              <a:rPr lang="en-US" sz="1800" dirty="0"/>
              <a:t>Initial	2016 July 29</a:t>
            </a:r>
          </a:p>
          <a:p>
            <a:pPr lvl="1">
              <a:spcBef>
                <a:spcPts val="0"/>
              </a:spcBef>
              <a:tabLst>
                <a:tab pos="3657600" algn="l"/>
              </a:tabLst>
            </a:pPr>
            <a:r>
              <a:rPr lang="en-US" sz="1800" dirty="0"/>
              <a:t>Recirc1	</a:t>
            </a:r>
            <a:r>
              <a:rPr lang="en-US" sz="1800" dirty="0">
                <a:solidFill>
                  <a:schemeClr val="tx1"/>
                </a:solidFill>
              </a:rPr>
              <a:t>2016 Sep</a:t>
            </a:r>
          </a:p>
          <a:p>
            <a:pPr lvl="1">
              <a:spcBef>
                <a:spcPts val="0"/>
              </a:spcBef>
              <a:tabLst>
                <a:tab pos="3657600" algn="l"/>
              </a:tabLst>
            </a:pPr>
            <a:r>
              <a:rPr lang="en-US" sz="1800" dirty="0"/>
              <a:t>Recirc2	2016 Oct</a:t>
            </a:r>
          </a:p>
          <a:p>
            <a:pPr lvl="1">
              <a:spcBef>
                <a:spcPts val="0"/>
              </a:spcBef>
              <a:tabLst>
                <a:tab pos="3657600" algn="l"/>
              </a:tabLst>
            </a:pPr>
            <a:r>
              <a:rPr lang="en-US" sz="1800" dirty="0" err="1"/>
              <a:t>Recirc</a:t>
            </a:r>
            <a:r>
              <a:rPr lang="en-US" sz="1800" dirty="0"/>
              <a:t> </a:t>
            </a:r>
            <a:r>
              <a:rPr lang="en-US" sz="1800" dirty="0" smtClean="0"/>
              <a:t>3</a:t>
            </a:r>
            <a:r>
              <a:rPr lang="en-US" sz="1800" dirty="0"/>
              <a:t>	</a:t>
            </a:r>
            <a:r>
              <a:rPr lang="en-US" sz="1800" dirty="0">
                <a:solidFill>
                  <a:schemeClr val="tx1"/>
                </a:solidFill>
              </a:rPr>
              <a:t>2016 </a:t>
            </a:r>
            <a:r>
              <a:rPr lang="en-US" sz="1800" dirty="0" smtClean="0">
                <a:solidFill>
                  <a:schemeClr val="tx1"/>
                </a:solidFill>
              </a:rPr>
              <a:t>Nov</a:t>
            </a:r>
          </a:p>
          <a:p>
            <a:pPr>
              <a:spcBef>
                <a:spcPts val="0"/>
              </a:spcBef>
              <a:tabLst>
                <a:tab pos="3657600" algn="l"/>
              </a:tabLst>
            </a:pPr>
            <a:r>
              <a:rPr lang="en-US" sz="1800" dirty="0" smtClean="0"/>
              <a:t>Final </a:t>
            </a:r>
            <a:r>
              <a:rPr lang="en-US" sz="1800" dirty="0"/>
              <a:t>WG and EC </a:t>
            </a:r>
            <a:r>
              <a:rPr lang="en-US" sz="1800" dirty="0" smtClean="0"/>
              <a:t>approval</a:t>
            </a:r>
            <a:endParaRPr lang="en-US" sz="1800" dirty="0"/>
          </a:p>
          <a:p>
            <a:pPr lvl="1">
              <a:spcBef>
                <a:spcPts val="0"/>
              </a:spcBef>
              <a:tabLst>
                <a:tab pos="3657600" algn="l"/>
              </a:tabLst>
            </a:pPr>
            <a:r>
              <a:rPr lang="en-US" sz="1800" dirty="0"/>
              <a:t>Final </a:t>
            </a:r>
            <a:r>
              <a:rPr lang="en-US" sz="1800" dirty="0" err="1"/>
              <a:t>RevCom</a:t>
            </a:r>
            <a:r>
              <a:rPr lang="en-US" sz="1800" dirty="0"/>
              <a:t> approval	2017 Jan </a:t>
            </a:r>
            <a:r>
              <a:rPr lang="en-US" sz="1800" dirty="0" smtClean="0"/>
              <a:t>20</a:t>
            </a:r>
            <a:endParaRPr lang="en-US" sz="1800" dirty="0"/>
          </a:p>
          <a:p>
            <a:pPr lvl="1">
              <a:spcBef>
                <a:spcPts val="0"/>
              </a:spcBef>
              <a:tabLst>
                <a:tab pos="3657600" algn="l"/>
              </a:tabLst>
            </a:pPr>
            <a:r>
              <a:rPr lang="en-US" sz="1800" dirty="0"/>
              <a:t>Publication	</a:t>
            </a:r>
            <a:r>
              <a:rPr lang="en-US" sz="1800" dirty="0">
                <a:solidFill>
                  <a:srgbClr val="FF0000"/>
                </a:solidFill>
              </a:rPr>
              <a:t>2017 Mar 1</a:t>
            </a:r>
          </a:p>
          <a:p>
            <a:pPr marL="0" indent="0">
              <a:buNone/>
            </a:pPr>
            <a:endParaRPr lang="en-US" sz="2800" dirty="0" smtClean="0"/>
          </a:p>
        </p:txBody>
      </p:sp>
      <p:sp>
        <p:nvSpPr>
          <p:cNvPr id="4" name="Slide Number Placeholder 6"/>
          <p:cNvSpPr>
            <a:spLocks noGrp="1"/>
          </p:cNvSpPr>
          <p:nvPr>
            <p:ph type="sldNum" sz="quarter" idx="10"/>
          </p:nvPr>
        </p:nvSpPr>
        <p:spPr>
          <a:xfrm>
            <a:off x="4129088" y="6553200"/>
            <a:ext cx="823912" cy="26035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charset="0"/>
                <a:ea typeface="ＭＳ Ｐゴシック" pitchFamily="50" charset="-128"/>
              </a:defRPr>
            </a:lvl1pPr>
            <a:lvl2pPr eaLnBrk="0" hangingPunct="0">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ea typeface="ＭＳ Ｐゴシック" pitchFamily="50" charset="-128"/>
              </a:defRPr>
            </a:lvl2pPr>
            <a:lvl3pPr eaLnBrk="0" hangingPunct="0">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ea typeface="ＭＳ Ｐゴシック" pitchFamily="50" charset="-128"/>
              </a:defRPr>
            </a:lvl3pPr>
            <a:lvl4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4pPr>
            <a:lvl5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5pPr>
            <a:lvl6pPr marL="25146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6pPr>
            <a:lvl7pPr marL="29718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7pPr>
            <a:lvl8pPr marL="34290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8pPr>
            <a:lvl9pPr marL="38862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9pPr>
          </a:lstStyle>
          <a:p>
            <a:pPr algn="ctr" eaLnBrk="1" hangingPunct="1">
              <a:spcBef>
                <a:spcPct val="0"/>
              </a:spcBef>
            </a:pPr>
            <a:r>
              <a:rPr lang="en-US" altLang="en-US" sz="1200" dirty="0" smtClean="0">
                <a:latin typeface="Times New Roman" pitchFamily="18" charset="0"/>
              </a:rPr>
              <a:t>Slide </a:t>
            </a:r>
            <a:fld id="{71EF6ECD-64B2-4355-90BE-5FCB16260F66}" type="slidenum">
              <a:rPr lang="en-US" altLang="en-US" sz="1200" smtClean="0">
                <a:latin typeface="Times New Roman" pitchFamily="18" charset="0"/>
              </a:rPr>
              <a:pPr algn="ctr" eaLnBrk="1" hangingPunct="1">
                <a:spcBef>
                  <a:spcPct val="0"/>
                </a:spcBef>
              </a:pPr>
              <a:t>6</a:t>
            </a:fld>
            <a:endParaRPr lang="en-US" altLang="en-US" sz="1200" dirty="0" smtClean="0">
              <a:latin typeface="Times New Roman" pitchFamily="18" charset="0"/>
            </a:endParaRPr>
          </a:p>
        </p:txBody>
      </p:sp>
    </p:spTree>
    <p:extLst>
      <p:ext uri="{BB962C8B-B14F-4D97-AF65-F5344CB8AC3E}">
        <p14:creationId xmlns:p14="http://schemas.microsoft.com/office/powerpoint/2010/main" val="2277692751"/>
      </p:ext>
    </p:extLst>
  </p:cSld>
  <p:clrMapOvr>
    <a:masterClrMapping/>
  </p:clrMapOvr>
  <p:transition spd="med"/>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7704" y="381000"/>
            <a:ext cx="7848601" cy="1066800"/>
          </a:xfrm>
        </p:spPr>
        <p:txBody>
          <a:bodyPr/>
          <a:lstStyle/>
          <a:p>
            <a:r>
              <a:rPr lang="en-US" b="1" dirty="0"/>
              <a:t>T</a:t>
            </a:r>
            <a:r>
              <a:rPr lang="en-US" b="1" dirty="0" smtClean="0"/>
              <a:t>G Motion</a:t>
            </a:r>
            <a:endParaRPr lang="en-US" b="1" dirty="0"/>
          </a:p>
        </p:txBody>
      </p:sp>
      <p:sp>
        <p:nvSpPr>
          <p:cNvPr id="3" name="Text Placeholder 2"/>
          <p:cNvSpPr>
            <a:spLocks noGrp="1"/>
          </p:cNvSpPr>
          <p:nvPr>
            <p:ph type="body" idx="1"/>
          </p:nvPr>
        </p:nvSpPr>
        <p:spPr>
          <a:xfrm>
            <a:off x="685802" y="1447800"/>
            <a:ext cx="7772400" cy="4953000"/>
          </a:xfrm>
        </p:spPr>
        <p:txBody>
          <a:bodyPr/>
          <a:lstStyle/>
          <a:p>
            <a:pPr marL="0" indent="0">
              <a:buNone/>
            </a:pPr>
            <a:r>
              <a:rPr lang="en-US" sz="2000" i="1" dirty="0" smtClean="0"/>
              <a:t>Move </a:t>
            </a:r>
            <a:r>
              <a:rPr lang="en-US" sz="2000" i="1" dirty="0"/>
              <a:t>that </a:t>
            </a:r>
            <a:r>
              <a:rPr lang="en-US" sz="2000" i="1" dirty="0" smtClean="0"/>
              <a:t>802.15.3e TG </a:t>
            </a:r>
            <a:r>
              <a:rPr lang="en-US" sz="2000" i="1" dirty="0"/>
              <a:t>approve the formation of a Ballot Resolution Committee (BRC) for the </a:t>
            </a:r>
            <a:r>
              <a:rPr lang="en-US" sz="2000" i="1" dirty="0" smtClean="0"/>
              <a:t>Sponsor balloting </a:t>
            </a:r>
            <a:r>
              <a:rPr lang="en-US" sz="2000" i="1" dirty="0"/>
              <a:t>of the </a:t>
            </a:r>
            <a:r>
              <a:rPr lang="en-US" sz="2000" i="1" dirty="0" smtClean="0"/>
              <a:t>P802.15.3e-D07 (or current revision) </a:t>
            </a:r>
            <a:r>
              <a:rPr lang="en-US" sz="2000" i="1" dirty="0"/>
              <a:t>with the following membership: Andrew Estrada (Chair), Ko Togashi, </a:t>
            </a:r>
            <a:r>
              <a:rPr lang="en-US" sz="2000" i="1" dirty="0" err="1"/>
              <a:t>Itaru</a:t>
            </a:r>
            <a:r>
              <a:rPr lang="en-US" sz="2000" i="1" dirty="0"/>
              <a:t> </a:t>
            </a:r>
            <a:r>
              <a:rPr lang="en-US" sz="2000" i="1" dirty="0" err="1"/>
              <a:t>Maekawa</a:t>
            </a:r>
            <a:r>
              <a:rPr lang="en-US" sz="2000" i="1" dirty="0"/>
              <a:t>, Jae </a:t>
            </a:r>
            <a:r>
              <a:rPr lang="en-US" sz="2000" i="1" dirty="0" err="1"/>
              <a:t>Seung</a:t>
            </a:r>
            <a:r>
              <a:rPr lang="en-US" sz="2000" i="1" dirty="0"/>
              <a:t> Lee, Keitarou Kondou, </a:t>
            </a:r>
            <a:r>
              <a:rPr lang="en-US" sz="2000" i="1" dirty="0" smtClean="0"/>
              <a:t>Keiji Akiyama, and </a:t>
            </a:r>
            <a:r>
              <a:rPr lang="en-US" sz="2000" i="1" dirty="0"/>
              <a:t>Ken </a:t>
            </a:r>
            <a:r>
              <a:rPr lang="en-US" sz="2000" i="1" dirty="0" err="1"/>
              <a:t>Hiraga</a:t>
            </a:r>
            <a:r>
              <a:rPr lang="en-US" sz="2000" i="1" dirty="0"/>
              <a:t>. The </a:t>
            </a:r>
            <a:r>
              <a:rPr lang="en-US" sz="2000" i="1" dirty="0" smtClean="0"/>
              <a:t>802.15.3e </a:t>
            </a:r>
            <a:r>
              <a:rPr lang="en-US" sz="2000" i="1" dirty="0"/>
              <a:t>BRC is authorized to approve comment resolutions and to approve the start of recirculation ballots of </a:t>
            </a:r>
            <a:r>
              <a:rPr lang="en-US" sz="2000" i="1" dirty="0" smtClean="0"/>
              <a:t>the revised draft </a:t>
            </a:r>
            <a:r>
              <a:rPr lang="en-US" sz="2000" i="1" dirty="0"/>
              <a:t>on behalf of the 802.15 WG. Comment resolution on recirculation ballots between sessions will be conducted via reflector email and via teleconferences announced to the reflector as per the LMSC 802 WG </a:t>
            </a:r>
            <a:r>
              <a:rPr lang="en-US" sz="2000" i="1" dirty="0" smtClean="0"/>
              <a:t>P&amp;P</a:t>
            </a:r>
          </a:p>
          <a:p>
            <a:pPr marL="0" indent="0">
              <a:buNone/>
            </a:pPr>
            <a:r>
              <a:rPr lang="en-US" sz="2400" dirty="0" smtClean="0"/>
              <a:t>Moved By: Thomas </a:t>
            </a:r>
            <a:r>
              <a:rPr lang="en-US" sz="2400" dirty="0" err="1" smtClean="0"/>
              <a:t>K</a:t>
            </a:r>
            <a:r>
              <a:rPr lang="en-US" sz="2400" dirty="0" err="1">
                <a:latin typeface="Arial" charset="0"/>
                <a:ea typeface="ＭＳ Ｐゴシック" charset="0"/>
                <a:cs typeface="ＭＳ Ｐゴシック" charset="0"/>
              </a:rPr>
              <a:t>ü</a:t>
            </a:r>
            <a:r>
              <a:rPr lang="en-US" sz="2400" dirty="0" err="1" smtClean="0"/>
              <a:t>rner</a:t>
            </a:r>
            <a:endParaRPr lang="en-US" sz="2400" dirty="0" smtClean="0"/>
          </a:p>
          <a:p>
            <a:pPr marL="0" indent="0">
              <a:buNone/>
            </a:pPr>
            <a:r>
              <a:rPr lang="en-US" sz="2400" dirty="0" smtClean="0"/>
              <a:t>Seconded By: </a:t>
            </a:r>
            <a:r>
              <a:rPr lang="en-US" sz="2400" dirty="0" err="1" smtClean="0"/>
              <a:t>Iwao</a:t>
            </a:r>
            <a:r>
              <a:rPr lang="en-US" sz="2400" dirty="0" smtClean="0"/>
              <a:t> </a:t>
            </a:r>
            <a:r>
              <a:rPr lang="en-US" sz="2400" dirty="0" err="1" smtClean="0"/>
              <a:t>Hosako</a:t>
            </a:r>
            <a:endParaRPr lang="en-US" sz="2400" dirty="0" smtClean="0"/>
          </a:p>
          <a:p>
            <a:pPr marL="0" indent="0">
              <a:buNone/>
            </a:pPr>
            <a:r>
              <a:rPr lang="en-US" sz="2400" dirty="0" smtClean="0"/>
              <a:t>Yes/No/Abstain: 4/0/0</a:t>
            </a:r>
            <a:endParaRPr lang="en-US" sz="2400" dirty="0"/>
          </a:p>
        </p:txBody>
      </p:sp>
      <p:sp>
        <p:nvSpPr>
          <p:cNvPr id="4" name="Slide Number Placeholder 6"/>
          <p:cNvSpPr>
            <a:spLocks noGrp="1"/>
          </p:cNvSpPr>
          <p:nvPr>
            <p:ph type="sldNum" sz="quarter" idx="10"/>
          </p:nvPr>
        </p:nvSpPr>
        <p:spPr>
          <a:xfrm>
            <a:off x="4052888" y="6553200"/>
            <a:ext cx="976312" cy="26035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charset="0"/>
                <a:ea typeface="ＭＳ Ｐゴシック" pitchFamily="50" charset="-128"/>
              </a:defRPr>
            </a:lvl1pPr>
            <a:lvl2pPr eaLnBrk="0" hangingPunct="0">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ea typeface="ＭＳ Ｐゴシック" pitchFamily="50" charset="-128"/>
              </a:defRPr>
            </a:lvl2pPr>
            <a:lvl3pPr eaLnBrk="0" hangingPunct="0">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ea typeface="ＭＳ Ｐゴシック" pitchFamily="50" charset="-128"/>
              </a:defRPr>
            </a:lvl3pPr>
            <a:lvl4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4pPr>
            <a:lvl5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5pPr>
            <a:lvl6pPr marL="25146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6pPr>
            <a:lvl7pPr marL="29718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7pPr>
            <a:lvl8pPr marL="34290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8pPr>
            <a:lvl9pPr marL="38862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9pPr>
          </a:lstStyle>
          <a:p>
            <a:pPr algn="ctr" eaLnBrk="1" hangingPunct="1">
              <a:spcBef>
                <a:spcPct val="0"/>
              </a:spcBef>
            </a:pPr>
            <a:r>
              <a:rPr lang="en-US" altLang="en-US" sz="1200" dirty="0" smtClean="0">
                <a:latin typeface="Times New Roman" pitchFamily="18" charset="0"/>
              </a:rPr>
              <a:t>Slide </a:t>
            </a:r>
            <a:fld id="{71EF6ECD-64B2-4355-90BE-5FCB16260F66}" type="slidenum">
              <a:rPr lang="en-US" altLang="en-US" sz="1200" smtClean="0">
                <a:latin typeface="Times New Roman" pitchFamily="18" charset="0"/>
              </a:rPr>
              <a:pPr algn="ctr" eaLnBrk="1" hangingPunct="1">
                <a:spcBef>
                  <a:spcPct val="0"/>
                </a:spcBef>
              </a:pPr>
              <a:t>7</a:t>
            </a:fld>
            <a:endParaRPr lang="en-US" altLang="en-US" sz="1200" dirty="0" smtClean="0">
              <a:latin typeface="Times New Roman" pitchFamily="18" charset="0"/>
            </a:endParaRPr>
          </a:p>
        </p:txBody>
      </p:sp>
    </p:spTree>
    <p:extLst>
      <p:ext uri="{BB962C8B-B14F-4D97-AF65-F5344CB8AC3E}">
        <p14:creationId xmlns:p14="http://schemas.microsoft.com/office/powerpoint/2010/main" val="57563509"/>
      </p:ext>
    </p:extLst>
  </p:cSld>
  <p:clrMapOvr>
    <a:masterClrMapping/>
  </p:clrMapOvr>
  <p:transition spd="med"/>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7704" y="381000"/>
            <a:ext cx="7848601" cy="1066800"/>
          </a:xfrm>
        </p:spPr>
        <p:txBody>
          <a:bodyPr/>
          <a:lstStyle/>
          <a:p>
            <a:r>
              <a:rPr lang="en-US" b="1" dirty="0" smtClean="0"/>
              <a:t>BRC </a:t>
            </a:r>
            <a:r>
              <a:rPr lang="en-US" b="1" dirty="0" err="1" smtClean="0"/>
              <a:t>Telecon</a:t>
            </a:r>
            <a:r>
              <a:rPr lang="en-US" b="1" dirty="0" smtClean="0"/>
              <a:t> Schedule</a:t>
            </a:r>
            <a:endParaRPr lang="en-US" b="1" dirty="0"/>
          </a:p>
        </p:txBody>
      </p:sp>
      <p:sp>
        <p:nvSpPr>
          <p:cNvPr id="3" name="Text Placeholder 2"/>
          <p:cNvSpPr>
            <a:spLocks noGrp="1"/>
          </p:cNvSpPr>
          <p:nvPr>
            <p:ph type="body" idx="1"/>
          </p:nvPr>
        </p:nvSpPr>
        <p:spPr>
          <a:xfrm>
            <a:off x="685802" y="1219200"/>
            <a:ext cx="8077198" cy="5181600"/>
          </a:xfrm>
        </p:spPr>
        <p:txBody>
          <a:bodyPr/>
          <a:lstStyle/>
          <a:p>
            <a:pPr marL="457200" indent="-457200">
              <a:buFont typeface="Arial" panose="020B0604020202020204" pitchFamily="34" charset="0"/>
              <a:buChar char="•"/>
            </a:pPr>
            <a:r>
              <a:rPr lang="en-US" sz="1800" dirty="0"/>
              <a:t>7</a:t>
            </a:r>
            <a:r>
              <a:rPr lang="en-US" sz="1800" dirty="0" smtClean="0"/>
              <a:t> call slots between now and March 2017 Session (if needed)</a:t>
            </a:r>
          </a:p>
          <a:p>
            <a:pPr marL="898071" lvl="1" indent="-457200">
              <a:buFont typeface="Arial" panose="020B0604020202020204" pitchFamily="34" charset="0"/>
              <a:buChar char="•"/>
            </a:pPr>
            <a:r>
              <a:rPr lang="en-US" sz="1600" dirty="0" smtClean="0">
                <a:solidFill>
                  <a:srgbClr val="0000CC"/>
                </a:solidFill>
              </a:rPr>
              <a:t>Call </a:t>
            </a:r>
            <a:r>
              <a:rPr lang="en-US" sz="1600" dirty="0">
                <a:solidFill>
                  <a:srgbClr val="0000CC"/>
                </a:solidFill>
              </a:rPr>
              <a:t>1</a:t>
            </a:r>
            <a:r>
              <a:rPr lang="en-US" sz="1600" dirty="0" smtClean="0">
                <a:solidFill>
                  <a:srgbClr val="0000CC"/>
                </a:solidFill>
              </a:rPr>
              <a:t>: Wed, 25 Jan, 20:00 </a:t>
            </a:r>
            <a:r>
              <a:rPr lang="en-US" sz="1600" dirty="0">
                <a:solidFill>
                  <a:srgbClr val="0000CC"/>
                </a:solidFill>
              </a:rPr>
              <a:t>to </a:t>
            </a:r>
            <a:r>
              <a:rPr lang="en-US" sz="1600" dirty="0" smtClean="0">
                <a:solidFill>
                  <a:srgbClr val="0000CC"/>
                </a:solidFill>
              </a:rPr>
              <a:t>22:00 PST</a:t>
            </a:r>
            <a:endParaRPr lang="en-US" sz="1600" dirty="0">
              <a:solidFill>
                <a:srgbClr val="0000CC"/>
              </a:solidFill>
            </a:endParaRPr>
          </a:p>
          <a:p>
            <a:pPr marL="1276350" lvl="2" indent="-457200">
              <a:buFont typeface="Arial" panose="020B0604020202020204" pitchFamily="34" charset="0"/>
              <a:buChar char="•"/>
            </a:pPr>
            <a:r>
              <a:rPr lang="en-US" sz="1600" dirty="0" smtClean="0">
                <a:solidFill>
                  <a:srgbClr val="0000CC"/>
                </a:solidFill>
              </a:rPr>
              <a:t>Wed, 26 Jan 5-7 CET</a:t>
            </a:r>
            <a:r>
              <a:rPr lang="en-US" sz="1600" dirty="0">
                <a:solidFill>
                  <a:srgbClr val="0000CC"/>
                </a:solidFill>
              </a:rPr>
              <a:t>, </a:t>
            </a:r>
            <a:r>
              <a:rPr lang="en-US" sz="1600" dirty="0" smtClean="0">
                <a:solidFill>
                  <a:srgbClr val="0000CC"/>
                </a:solidFill>
              </a:rPr>
              <a:t>13-15 JST/KST</a:t>
            </a:r>
            <a:endParaRPr lang="en-US" sz="1600" b="1" dirty="0" smtClean="0">
              <a:solidFill>
                <a:srgbClr val="0000CC"/>
              </a:solidFill>
            </a:endParaRPr>
          </a:p>
          <a:p>
            <a:pPr marL="898071" lvl="1" indent="-457200">
              <a:buFont typeface="Arial" panose="020B0604020202020204" pitchFamily="34" charset="0"/>
              <a:buChar char="•"/>
            </a:pPr>
            <a:r>
              <a:rPr lang="en-US" sz="1600" dirty="0" smtClean="0">
                <a:solidFill>
                  <a:srgbClr val="0000CC"/>
                </a:solidFill>
              </a:rPr>
              <a:t>Call 2: </a:t>
            </a:r>
            <a:r>
              <a:rPr lang="en-US" sz="1600" dirty="0">
                <a:solidFill>
                  <a:srgbClr val="0000CC"/>
                </a:solidFill>
              </a:rPr>
              <a:t>Wed, 1</a:t>
            </a:r>
            <a:r>
              <a:rPr lang="en-US" sz="1600" dirty="0" smtClean="0">
                <a:solidFill>
                  <a:srgbClr val="0000CC"/>
                </a:solidFill>
              </a:rPr>
              <a:t> Feb, 20:00 </a:t>
            </a:r>
            <a:r>
              <a:rPr lang="en-US" sz="1600" dirty="0">
                <a:solidFill>
                  <a:srgbClr val="0000CC"/>
                </a:solidFill>
              </a:rPr>
              <a:t>to </a:t>
            </a:r>
            <a:r>
              <a:rPr lang="en-US" sz="1600" dirty="0" smtClean="0">
                <a:solidFill>
                  <a:srgbClr val="0000CC"/>
                </a:solidFill>
              </a:rPr>
              <a:t>22:00 </a:t>
            </a:r>
            <a:r>
              <a:rPr lang="en-US" sz="1600" dirty="0">
                <a:solidFill>
                  <a:srgbClr val="0000CC"/>
                </a:solidFill>
              </a:rPr>
              <a:t>PST</a:t>
            </a:r>
          </a:p>
          <a:p>
            <a:pPr marL="1276350" lvl="2" indent="-457200">
              <a:buFont typeface="Arial" panose="020B0604020202020204" pitchFamily="34" charset="0"/>
              <a:buChar char="•"/>
            </a:pPr>
            <a:r>
              <a:rPr lang="en-US" sz="1600" dirty="0">
                <a:solidFill>
                  <a:srgbClr val="0000CC"/>
                </a:solidFill>
              </a:rPr>
              <a:t>Thu, </a:t>
            </a:r>
            <a:r>
              <a:rPr lang="en-US" sz="1600" dirty="0" smtClean="0">
                <a:solidFill>
                  <a:srgbClr val="0000CC"/>
                </a:solidFill>
              </a:rPr>
              <a:t>2 Feb 5-7 CET</a:t>
            </a:r>
            <a:r>
              <a:rPr lang="en-US" sz="1600" dirty="0">
                <a:solidFill>
                  <a:srgbClr val="0000CC"/>
                </a:solidFill>
              </a:rPr>
              <a:t>, </a:t>
            </a:r>
            <a:r>
              <a:rPr lang="en-US" sz="1600" dirty="0" smtClean="0">
                <a:solidFill>
                  <a:srgbClr val="0000CC"/>
                </a:solidFill>
              </a:rPr>
              <a:t>13-15 JST/KST</a:t>
            </a:r>
            <a:endParaRPr lang="en-US" sz="1600" dirty="0">
              <a:solidFill>
                <a:srgbClr val="0000CC"/>
              </a:solidFill>
            </a:endParaRPr>
          </a:p>
          <a:p>
            <a:pPr marL="898071" lvl="1" indent="-457200">
              <a:buFont typeface="Arial" panose="020B0604020202020204" pitchFamily="34" charset="0"/>
              <a:buChar char="•"/>
            </a:pPr>
            <a:r>
              <a:rPr lang="en-US" sz="1600" dirty="0">
                <a:solidFill>
                  <a:srgbClr val="0000CC"/>
                </a:solidFill>
              </a:rPr>
              <a:t>Call 3: Wed, </a:t>
            </a:r>
            <a:r>
              <a:rPr lang="en-US" sz="1600" dirty="0" smtClean="0">
                <a:solidFill>
                  <a:srgbClr val="0000CC"/>
                </a:solidFill>
              </a:rPr>
              <a:t>8 Feb, 20:00 </a:t>
            </a:r>
            <a:r>
              <a:rPr lang="en-US" sz="1600" dirty="0">
                <a:solidFill>
                  <a:srgbClr val="0000CC"/>
                </a:solidFill>
              </a:rPr>
              <a:t>to </a:t>
            </a:r>
            <a:r>
              <a:rPr lang="en-US" sz="1600" dirty="0" smtClean="0">
                <a:solidFill>
                  <a:srgbClr val="0000CC"/>
                </a:solidFill>
              </a:rPr>
              <a:t>22:00 </a:t>
            </a:r>
            <a:r>
              <a:rPr lang="en-US" sz="1600" dirty="0">
                <a:solidFill>
                  <a:srgbClr val="0000CC"/>
                </a:solidFill>
              </a:rPr>
              <a:t>PST</a:t>
            </a:r>
          </a:p>
          <a:p>
            <a:pPr marL="1276350" lvl="2" indent="-457200">
              <a:buFont typeface="Arial" panose="020B0604020202020204" pitchFamily="34" charset="0"/>
              <a:buChar char="•"/>
            </a:pPr>
            <a:r>
              <a:rPr lang="en-US" sz="1600" dirty="0">
                <a:solidFill>
                  <a:srgbClr val="0000CC"/>
                </a:solidFill>
              </a:rPr>
              <a:t>Thu, </a:t>
            </a:r>
            <a:r>
              <a:rPr lang="en-US" sz="1600" dirty="0" smtClean="0">
                <a:solidFill>
                  <a:srgbClr val="0000CC"/>
                </a:solidFill>
              </a:rPr>
              <a:t>9 Feb 5-7 CET</a:t>
            </a:r>
            <a:r>
              <a:rPr lang="en-US" sz="1600" dirty="0">
                <a:solidFill>
                  <a:srgbClr val="0000CC"/>
                </a:solidFill>
              </a:rPr>
              <a:t>, </a:t>
            </a:r>
            <a:r>
              <a:rPr lang="en-US" sz="1600" dirty="0" smtClean="0">
                <a:solidFill>
                  <a:srgbClr val="0000CC"/>
                </a:solidFill>
              </a:rPr>
              <a:t>13-15 JST/KST</a:t>
            </a:r>
          </a:p>
          <a:p>
            <a:pPr marL="898071" lvl="1" indent="-457200">
              <a:buFont typeface="Arial" panose="020B0604020202020204" pitchFamily="34" charset="0"/>
              <a:buChar char="•"/>
            </a:pPr>
            <a:r>
              <a:rPr lang="en-US" sz="1600" dirty="0" smtClean="0">
                <a:solidFill>
                  <a:srgbClr val="0000CC"/>
                </a:solidFill>
              </a:rPr>
              <a:t>Call 4: </a:t>
            </a:r>
            <a:r>
              <a:rPr lang="en-US" sz="1600" dirty="0">
                <a:solidFill>
                  <a:srgbClr val="0000CC"/>
                </a:solidFill>
              </a:rPr>
              <a:t>Wed</a:t>
            </a:r>
            <a:r>
              <a:rPr lang="en-US" sz="1600" dirty="0" smtClean="0">
                <a:solidFill>
                  <a:srgbClr val="0000CC"/>
                </a:solidFill>
              </a:rPr>
              <a:t>, 15 Feb, 20:00 </a:t>
            </a:r>
            <a:r>
              <a:rPr lang="en-US" sz="1600" dirty="0">
                <a:solidFill>
                  <a:srgbClr val="0000CC"/>
                </a:solidFill>
              </a:rPr>
              <a:t>to </a:t>
            </a:r>
            <a:r>
              <a:rPr lang="en-US" sz="1600" dirty="0" smtClean="0">
                <a:solidFill>
                  <a:srgbClr val="0000CC"/>
                </a:solidFill>
              </a:rPr>
              <a:t>22:00 </a:t>
            </a:r>
            <a:r>
              <a:rPr lang="en-US" sz="1600" dirty="0">
                <a:solidFill>
                  <a:srgbClr val="0000CC"/>
                </a:solidFill>
              </a:rPr>
              <a:t>PST</a:t>
            </a:r>
          </a:p>
          <a:p>
            <a:pPr marL="1276350" lvl="2" indent="-457200">
              <a:buFont typeface="Arial" panose="020B0604020202020204" pitchFamily="34" charset="0"/>
              <a:buChar char="•"/>
            </a:pPr>
            <a:r>
              <a:rPr lang="en-US" sz="1600" dirty="0">
                <a:solidFill>
                  <a:srgbClr val="0000CC"/>
                </a:solidFill>
              </a:rPr>
              <a:t>Thu, </a:t>
            </a:r>
            <a:r>
              <a:rPr lang="en-US" sz="1600" dirty="0" smtClean="0">
                <a:solidFill>
                  <a:srgbClr val="0000CC"/>
                </a:solidFill>
              </a:rPr>
              <a:t>16 Feb 5-7 CET</a:t>
            </a:r>
            <a:r>
              <a:rPr lang="en-US" sz="1600" dirty="0">
                <a:solidFill>
                  <a:srgbClr val="0000CC"/>
                </a:solidFill>
              </a:rPr>
              <a:t>, </a:t>
            </a:r>
            <a:r>
              <a:rPr lang="en-US" sz="1600" dirty="0" smtClean="0">
                <a:solidFill>
                  <a:srgbClr val="0000CC"/>
                </a:solidFill>
              </a:rPr>
              <a:t>13-15 JST/KST</a:t>
            </a:r>
            <a:endParaRPr lang="en-US" sz="1600" dirty="0">
              <a:solidFill>
                <a:srgbClr val="0000CC"/>
              </a:solidFill>
            </a:endParaRPr>
          </a:p>
          <a:p>
            <a:pPr marL="898071" lvl="1" indent="-457200">
              <a:buFont typeface="Arial" panose="020B0604020202020204" pitchFamily="34" charset="0"/>
              <a:buChar char="•"/>
            </a:pPr>
            <a:r>
              <a:rPr lang="en-US" sz="1600" dirty="0">
                <a:solidFill>
                  <a:srgbClr val="0000CC"/>
                </a:solidFill>
              </a:rPr>
              <a:t>Call 5: Wed, 22 Feb, 20:00 to 22:00 PST</a:t>
            </a:r>
          </a:p>
          <a:p>
            <a:pPr marL="1276350" lvl="2" indent="-457200">
              <a:buFont typeface="Arial" panose="020B0604020202020204" pitchFamily="34" charset="0"/>
              <a:buChar char="•"/>
            </a:pPr>
            <a:r>
              <a:rPr lang="en-US" sz="1600" dirty="0" smtClean="0">
                <a:solidFill>
                  <a:srgbClr val="0000CC"/>
                </a:solidFill>
              </a:rPr>
              <a:t>Thu, 23 Feb 5-7 CET, 13-15 JST/KST</a:t>
            </a:r>
          </a:p>
          <a:p>
            <a:pPr marL="898071" lvl="1" indent="-457200">
              <a:buFont typeface="Arial" panose="020B0604020202020204" pitchFamily="34" charset="0"/>
              <a:buChar char="•"/>
            </a:pPr>
            <a:r>
              <a:rPr lang="en-US" sz="1600" dirty="0">
                <a:solidFill>
                  <a:srgbClr val="0000CC"/>
                </a:solidFill>
              </a:rPr>
              <a:t>Call </a:t>
            </a:r>
            <a:r>
              <a:rPr lang="en-US" sz="1600" dirty="0" smtClean="0">
                <a:solidFill>
                  <a:srgbClr val="0000CC"/>
                </a:solidFill>
              </a:rPr>
              <a:t>6: </a:t>
            </a:r>
            <a:r>
              <a:rPr lang="en-US" sz="1600" dirty="0">
                <a:solidFill>
                  <a:srgbClr val="0000CC"/>
                </a:solidFill>
              </a:rPr>
              <a:t>Wed, </a:t>
            </a:r>
            <a:r>
              <a:rPr lang="en-US" sz="1600" dirty="0" smtClean="0">
                <a:solidFill>
                  <a:srgbClr val="0000CC"/>
                </a:solidFill>
              </a:rPr>
              <a:t>1 Mar, </a:t>
            </a:r>
            <a:r>
              <a:rPr lang="en-US" sz="1600" dirty="0">
                <a:solidFill>
                  <a:srgbClr val="0000CC"/>
                </a:solidFill>
              </a:rPr>
              <a:t>20:00 to 22:00 PST</a:t>
            </a:r>
          </a:p>
          <a:p>
            <a:pPr marL="1276350" lvl="2" indent="-457200">
              <a:buFont typeface="Arial" panose="020B0604020202020204" pitchFamily="34" charset="0"/>
              <a:buChar char="•"/>
            </a:pPr>
            <a:r>
              <a:rPr lang="en-US" sz="1600" dirty="0">
                <a:solidFill>
                  <a:srgbClr val="0000CC"/>
                </a:solidFill>
              </a:rPr>
              <a:t>Thu, </a:t>
            </a:r>
            <a:r>
              <a:rPr lang="en-US" sz="1600" dirty="0" smtClean="0">
                <a:solidFill>
                  <a:srgbClr val="0000CC"/>
                </a:solidFill>
              </a:rPr>
              <a:t>2 Mar </a:t>
            </a:r>
            <a:r>
              <a:rPr lang="en-US" sz="1600" dirty="0">
                <a:solidFill>
                  <a:srgbClr val="0000CC"/>
                </a:solidFill>
              </a:rPr>
              <a:t>5-7 CET, 13-15 </a:t>
            </a:r>
            <a:r>
              <a:rPr lang="en-US" sz="1600" dirty="0" smtClean="0">
                <a:solidFill>
                  <a:srgbClr val="0000CC"/>
                </a:solidFill>
              </a:rPr>
              <a:t>JST/KST</a:t>
            </a:r>
          </a:p>
          <a:p>
            <a:pPr marL="898071" lvl="1" indent="-457200">
              <a:buFont typeface="Arial" panose="020B0604020202020204" pitchFamily="34" charset="0"/>
              <a:buChar char="•"/>
            </a:pPr>
            <a:r>
              <a:rPr lang="en-US" sz="1600" dirty="0">
                <a:solidFill>
                  <a:srgbClr val="0000CC"/>
                </a:solidFill>
              </a:rPr>
              <a:t>Call </a:t>
            </a:r>
            <a:r>
              <a:rPr lang="en-US" sz="1600" dirty="0" smtClean="0">
                <a:solidFill>
                  <a:srgbClr val="0000CC"/>
                </a:solidFill>
              </a:rPr>
              <a:t>7: </a:t>
            </a:r>
            <a:r>
              <a:rPr lang="en-US" sz="1600" dirty="0">
                <a:solidFill>
                  <a:srgbClr val="0000CC"/>
                </a:solidFill>
              </a:rPr>
              <a:t>Wed, </a:t>
            </a:r>
            <a:r>
              <a:rPr lang="en-US" sz="1600" dirty="0" smtClean="0">
                <a:solidFill>
                  <a:srgbClr val="0000CC"/>
                </a:solidFill>
              </a:rPr>
              <a:t>8 </a:t>
            </a:r>
            <a:r>
              <a:rPr lang="en-US" sz="1600" dirty="0">
                <a:solidFill>
                  <a:srgbClr val="0000CC"/>
                </a:solidFill>
              </a:rPr>
              <a:t>Mar, 20:00 to 22:00 PST</a:t>
            </a:r>
          </a:p>
          <a:p>
            <a:pPr marL="1276350" lvl="2" indent="-457200">
              <a:buFont typeface="Arial" panose="020B0604020202020204" pitchFamily="34" charset="0"/>
              <a:buChar char="•"/>
            </a:pPr>
            <a:r>
              <a:rPr lang="en-US" sz="1600" dirty="0">
                <a:solidFill>
                  <a:srgbClr val="0000CC"/>
                </a:solidFill>
              </a:rPr>
              <a:t>Thu, </a:t>
            </a:r>
            <a:r>
              <a:rPr lang="en-US" sz="1600" dirty="0" smtClean="0">
                <a:solidFill>
                  <a:srgbClr val="0000CC"/>
                </a:solidFill>
              </a:rPr>
              <a:t>9 </a:t>
            </a:r>
            <a:r>
              <a:rPr lang="en-US" sz="1600" dirty="0">
                <a:solidFill>
                  <a:srgbClr val="0000CC"/>
                </a:solidFill>
              </a:rPr>
              <a:t>Mar 5-7 CET, 13-15 </a:t>
            </a:r>
            <a:r>
              <a:rPr lang="en-US" sz="1600" dirty="0" smtClean="0">
                <a:solidFill>
                  <a:srgbClr val="0000CC"/>
                </a:solidFill>
              </a:rPr>
              <a:t>JST/KST</a:t>
            </a:r>
            <a:endParaRPr lang="en-US" sz="1600" dirty="0">
              <a:solidFill>
                <a:srgbClr val="0000CC"/>
              </a:solidFill>
            </a:endParaRPr>
          </a:p>
        </p:txBody>
      </p:sp>
      <p:sp>
        <p:nvSpPr>
          <p:cNvPr id="4" name="Slide Number Placeholder 6"/>
          <p:cNvSpPr>
            <a:spLocks noGrp="1"/>
          </p:cNvSpPr>
          <p:nvPr>
            <p:ph type="sldNum" sz="quarter" idx="10"/>
          </p:nvPr>
        </p:nvSpPr>
        <p:spPr>
          <a:xfrm>
            <a:off x="3976688" y="6553200"/>
            <a:ext cx="1128712" cy="26035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charset="0"/>
                <a:ea typeface="ＭＳ Ｐゴシック" pitchFamily="50" charset="-128"/>
              </a:defRPr>
            </a:lvl1pPr>
            <a:lvl2pPr eaLnBrk="0" hangingPunct="0">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ea typeface="ＭＳ Ｐゴシック" pitchFamily="50" charset="-128"/>
              </a:defRPr>
            </a:lvl2pPr>
            <a:lvl3pPr eaLnBrk="0" hangingPunct="0">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ea typeface="ＭＳ Ｐゴシック" pitchFamily="50" charset="-128"/>
              </a:defRPr>
            </a:lvl3pPr>
            <a:lvl4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4pPr>
            <a:lvl5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5pPr>
            <a:lvl6pPr marL="25146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6pPr>
            <a:lvl7pPr marL="29718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7pPr>
            <a:lvl8pPr marL="34290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8pPr>
            <a:lvl9pPr marL="38862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9pPr>
          </a:lstStyle>
          <a:p>
            <a:pPr algn="ctr" eaLnBrk="1" hangingPunct="1">
              <a:spcBef>
                <a:spcPct val="0"/>
              </a:spcBef>
            </a:pPr>
            <a:r>
              <a:rPr lang="en-US" altLang="en-US" sz="1200" dirty="0" smtClean="0">
                <a:latin typeface="Times New Roman" pitchFamily="18" charset="0"/>
              </a:rPr>
              <a:t>Slide </a:t>
            </a:r>
            <a:fld id="{71EF6ECD-64B2-4355-90BE-5FCB16260F66}" type="slidenum">
              <a:rPr lang="en-US" altLang="en-US" sz="1200" smtClean="0">
                <a:latin typeface="Times New Roman" pitchFamily="18" charset="0"/>
              </a:rPr>
              <a:pPr algn="ctr" eaLnBrk="1" hangingPunct="1">
                <a:spcBef>
                  <a:spcPct val="0"/>
                </a:spcBef>
              </a:pPr>
              <a:t>8</a:t>
            </a:fld>
            <a:endParaRPr lang="en-US" altLang="en-US" sz="1200" dirty="0" smtClean="0">
              <a:latin typeface="Times New Roman" pitchFamily="18" charset="0"/>
            </a:endParaRPr>
          </a:p>
        </p:txBody>
      </p:sp>
    </p:spTree>
    <p:extLst>
      <p:ext uri="{BB962C8B-B14F-4D97-AF65-F5344CB8AC3E}">
        <p14:creationId xmlns:p14="http://schemas.microsoft.com/office/powerpoint/2010/main" val="2820367622"/>
      </p:ext>
    </p:extLst>
  </p:cSld>
  <p:clrMapOvr>
    <a:masterClrMapping/>
  </p:clrMapOvr>
  <p:transition spd="med"/>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7704" y="381000"/>
            <a:ext cx="7848601" cy="1066800"/>
          </a:xfrm>
        </p:spPr>
        <p:txBody>
          <a:bodyPr/>
          <a:lstStyle/>
          <a:p>
            <a:r>
              <a:rPr lang="en-US" b="1" dirty="0" smtClean="0"/>
              <a:t>WG Motion</a:t>
            </a:r>
            <a:endParaRPr lang="en-US" b="1" dirty="0"/>
          </a:p>
        </p:txBody>
      </p:sp>
      <p:sp>
        <p:nvSpPr>
          <p:cNvPr id="3" name="Text Placeholder 2"/>
          <p:cNvSpPr>
            <a:spLocks noGrp="1"/>
          </p:cNvSpPr>
          <p:nvPr>
            <p:ph type="body" idx="1"/>
          </p:nvPr>
        </p:nvSpPr>
        <p:spPr>
          <a:xfrm>
            <a:off x="685802" y="1676400"/>
            <a:ext cx="7772400" cy="4724400"/>
          </a:xfrm>
        </p:spPr>
        <p:txBody>
          <a:bodyPr/>
          <a:lstStyle/>
          <a:p>
            <a:pPr marL="0" indent="0">
              <a:buNone/>
            </a:pPr>
            <a:r>
              <a:rPr lang="en-US" sz="2000" i="1" dirty="0"/>
              <a:t>Move that 802.15.3e </a:t>
            </a:r>
            <a:r>
              <a:rPr lang="en-US" sz="2000" i="1" dirty="0" smtClean="0"/>
              <a:t>WG </a:t>
            </a:r>
            <a:r>
              <a:rPr lang="en-US" sz="2000" i="1" dirty="0"/>
              <a:t>approve the formation of a Ballot Resolution Committee (BRC) for the Sponsor balloting </a:t>
            </a:r>
            <a:r>
              <a:rPr lang="en-US" sz="2000" i="1" dirty="0" smtClean="0"/>
              <a:t>of P802.15.3e-D07 (or </a:t>
            </a:r>
            <a:r>
              <a:rPr lang="en-US" sz="2000" i="1" dirty="0"/>
              <a:t>current revision) with the following membership: Andrew Estrada (Chair), Ko Togashi, </a:t>
            </a:r>
            <a:r>
              <a:rPr lang="en-US" sz="2000" i="1" dirty="0" err="1"/>
              <a:t>Itaru</a:t>
            </a:r>
            <a:r>
              <a:rPr lang="en-US" sz="2000" i="1" dirty="0"/>
              <a:t> </a:t>
            </a:r>
            <a:r>
              <a:rPr lang="en-US" sz="2000" i="1" dirty="0" err="1"/>
              <a:t>Maekawa</a:t>
            </a:r>
            <a:r>
              <a:rPr lang="en-US" sz="2000" i="1" dirty="0"/>
              <a:t>, Jae </a:t>
            </a:r>
            <a:r>
              <a:rPr lang="en-US" sz="2000" i="1" dirty="0" err="1"/>
              <a:t>Seung</a:t>
            </a:r>
            <a:r>
              <a:rPr lang="en-US" sz="2000" i="1" dirty="0"/>
              <a:t> Lee, Keitarou Kondou, Keiji Akiyama, and Ken </a:t>
            </a:r>
            <a:r>
              <a:rPr lang="en-US" sz="2000" i="1" dirty="0" err="1"/>
              <a:t>Hiraga</a:t>
            </a:r>
            <a:r>
              <a:rPr lang="en-US" sz="2000" i="1" dirty="0"/>
              <a:t>. The 802.15.3e BRC is authorized to approve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endParaRPr lang="en-US" sz="2000" dirty="0"/>
          </a:p>
          <a:p>
            <a:pPr marL="0" indent="0">
              <a:buNone/>
            </a:pPr>
            <a:r>
              <a:rPr lang="en-US" sz="2000" dirty="0" smtClean="0"/>
              <a:t>Moved By: Andrew Estrada</a:t>
            </a:r>
          </a:p>
          <a:p>
            <a:pPr marL="0" indent="0">
              <a:buNone/>
            </a:pPr>
            <a:r>
              <a:rPr lang="en-US" sz="2000" dirty="0" smtClean="0"/>
              <a:t>Seconded By: Thomas </a:t>
            </a:r>
            <a:r>
              <a:rPr lang="en-US" sz="2000" dirty="0" err="1" smtClean="0"/>
              <a:t>Kuerner</a:t>
            </a:r>
            <a:endParaRPr lang="en-US" sz="2000" dirty="0" smtClean="0"/>
          </a:p>
          <a:p>
            <a:pPr marL="0" indent="0">
              <a:buNone/>
            </a:pPr>
            <a:r>
              <a:rPr lang="en-US" sz="2000" dirty="0" smtClean="0"/>
              <a:t>Result: Approved by </a:t>
            </a:r>
            <a:r>
              <a:rPr lang="en-US" sz="2000" smtClean="0"/>
              <a:t>unanimous consent</a:t>
            </a:r>
            <a:endParaRPr lang="en-US" sz="2000" dirty="0" smtClean="0"/>
          </a:p>
          <a:p>
            <a:pPr marL="0" indent="0">
              <a:buNone/>
            </a:pPr>
            <a:endParaRPr lang="en-US" dirty="0"/>
          </a:p>
          <a:p>
            <a:pPr marL="0" indent="0">
              <a:buNone/>
            </a:pPr>
            <a:endParaRPr lang="en-US" dirty="0"/>
          </a:p>
        </p:txBody>
      </p:sp>
      <p:sp>
        <p:nvSpPr>
          <p:cNvPr id="4" name="Slide Number Placeholder 6"/>
          <p:cNvSpPr>
            <a:spLocks noGrp="1"/>
          </p:cNvSpPr>
          <p:nvPr>
            <p:ph type="sldNum" sz="quarter" idx="10"/>
          </p:nvPr>
        </p:nvSpPr>
        <p:spPr>
          <a:xfrm>
            <a:off x="4129088" y="6553200"/>
            <a:ext cx="823912" cy="26035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charset="0"/>
                <a:ea typeface="ＭＳ Ｐゴシック" pitchFamily="50" charset="-128"/>
              </a:defRPr>
            </a:lvl1pPr>
            <a:lvl2pPr eaLnBrk="0" hangingPunct="0">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ea typeface="ＭＳ Ｐゴシック" pitchFamily="50" charset="-128"/>
              </a:defRPr>
            </a:lvl2pPr>
            <a:lvl3pPr eaLnBrk="0" hangingPunct="0">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ea typeface="ＭＳ Ｐゴシック" pitchFamily="50" charset="-128"/>
              </a:defRPr>
            </a:lvl3pPr>
            <a:lvl4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4pPr>
            <a:lvl5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5pPr>
            <a:lvl6pPr marL="25146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6pPr>
            <a:lvl7pPr marL="29718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7pPr>
            <a:lvl8pPr marL="34290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8pPr>
            <a:lvl9pPr marL="38862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9pPr>
          </a:lstStyle>
          <a:p>
            <a:pPr algn="ctr" eaLnBrk="1" hangingPunct="1">
              <a:spcBef>
                <a:spcPct val="0"/>
              </a:spcBef>
            </a:pPr>
            <a:r>
              <a:rPr lang="en-US" altLang="en-US" sz="1200" dirty="0" smtClean="0">
                <a:latin typeface="Times New Roman" pitchFamily="18" charset="0"/>
              </a:rPr>
              <a:t>Slide </a:t>
            </a:r>
            <a:fld id="{71EF6ECD-64B2-4355-90BE-5FCB16260F66}" type="slidenum">
              <a:rPr lang="en-US" altLang="en-US" sz="1200" smtClean="0">
                <a:latin typeface="Times New Roman" pitchFamily="18" charset="0"/>
              </a:rPr>
              <a:pPr algn="ctr" eaLnBrk="1" hangingPunct="1">
                <a:spcBef>
                  <a:spcPct val="0"/>
                </a:spcBef>
              </a:pPr>
              <a:t>9</a:t>
            </a:fld>
            <a:endParaRPr lang="en-US" altLang="en-US" sz="1200" dirty="0" smtClean="0">
              <a:latin typeface="Times New Roman" pitchFamily="18" charset="0"/>
            </a:endParaRPr>
          </a:p>
        </p:txBody>
      </p:sp>
    </p:spTree>
    <p:extLst>
      <p:ext uri="{BB962C8B-B14F-4D97-AF65-F5344CB8AC3E}">
        <p14:creationId xmlns:p14="http://schemas.microsoft.com/office/powerpoint/2010/main" val="3990557505"/>
      </p:ext>
    </p:extLst>
  </p:cSld>
  <p:clrMapOvr>
    <a:masterClrMapping/>
  </p:clrMapOvr>
  <p:transition spd="med"/>
  <p:timing>
    <p:tnLst>
      <p:par>
        <p:cTn id="1" dur="indefinite" restart="never" nodeType="tmRoot"/>
      </p:par>
    </p:tnLst>
  </p:timing>
</p:sld>
</file>

<file path=ppt/theme/theme1.xml><?xml version="1.0" encoding="utf-8"?>
<a:theme xmlns:a="http://schemas.openxmlformats.org/drawingml/2006/main" name="Default">
  <a:themeElements>
    <a:clrScheme name="Default">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Default">
      <a:majorFont>
        <a:latin typeface="Helvetica Neue"/>
        <a:ea typeface="Helvetica Neue"/>
        <a:cs typeface="Helvetica Neue"/>
      </a:majorFont>
      <a:minorFont>
        <a:latin typeface="Helvetica"/>
        <a:ea typeface="Helvetica"/>
        <a:cs typeface="Helvetica"/>
      </a:minorFont>
    </a:fontScheme>
    <a:fmtScheme name="Defaul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rgbClr val="00CC99"/>
          </a:solidFill>
          <a:prstDash val="solid"/>
          <a:bevel/>
        </a:ln>
        <a:effectLst/>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1" hangingPunct="0">
          <a:lnSpc>
            <a:spcPct val="100000"/>
          </a:lnSpc>
          <a:spcBef>
            <a:spcPts val="0"/>
          </a:spcBef>
          <a:spcAft>
            <a:spcPts val="0"/>
          </a:spcAft>
          <a:buClrTx/>
          <a:buSzTx/>
          <a:buFontTx/>
          <a:buNone/>
          <a:tabLst/>
          <a:defRPr kumimoji="0" sz="1200" b="0" i="0" u="none" strike="noStrike" cap="none" spc="0" normalizeH="0" baseline="0">
            <a:ln>
              <a:noFill/>
            </a:ln>
            <a:solidFill>
              <a:srgbClr val="000000"/>
            </a:solidFill>
            <a:effectLst/>
            <a:uFillTx/>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CC99"/>
          </a:solidFill>
          <a:prstDash val="solid"/>
          <a:bevel/>
        </a:ln>
        <a:effectLst>
          <a:outerShdw blurRad="38100" dist="20000" dir="5400000" rotWithShape="0">
            <a:srgbClr val="000000">
              <a:alpha val="38000"/>
            </a:srgbClr>
          </a:outerShdw>
        </a:effectLst>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1" hangingPunct="0">
          <a:lnSpc>
            <a:spcPct val="100000"/>
          </a:lnSpc>
          <a:spcBef>
            <a:spcPts val="0"/>
          </a:spcBef>
          <a:spcAft>
            <a:spcPts val="0"/>
          </a:spcAft>
          <a:buClrTx/>
          <a:buSzTx/>
          <a:buFontTx/>
          <a:buNone/>
          <a:tabLst/>
          <a:defRPr kumimoji="0" sz="1200" b="0" i="0" u="none" strike="noStrike" cap="none" spc="0" normalizeH="0" baseline="0">
            <a:ln>
              <a:noFill/>
            </a:ln>
            <a:solidFill>
              <a:srgbClr val="000000"/>
            </a:solidFill>
            <a:effectLst/>
            <a:uFillTx/>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Default">
  <a:themeElements>
    <a:clrScheme name="Default">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Default">
      <a:majorFont>
        <a:latin typeface="Helvetica Neue"/>
        <a:ea typeface="Helvetica Neue"/>
        <a:cs typeface="Helvetica Neue"/>
      </a:majorFont>
      <a:minorFont>
        <a:latin typeface="Helvetica"/>
        <a:ea typeface="Helvetica"/>
        <a:cs typeface="Helvetica"/>
      </a:minorFont>
    </a:fontScheme>
    <a:fmtScheme name="Defaul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rgbClr val="00CC99"/>
          </a:solidFill>
          <a:prstDash val="solid"/>
          <a:bevel/>
        </a:ln>
        <a:effectLst/>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1" hangingPunct="0">
          <a:lnSpc>
            <a:spcPct val="100000"/>
          </a:lnSpc>
          <a:spcBef>
            <a:spcPts val="0"/>
          </a:spcBef>
          <a:spcAft>
            <a:spcPts val="0"/>
          </a:spcAft>
          <a:buClrTx/>
          <a:buSzTx/>
          <a:buFontTx/>
          <a:buNone/>
          <a:tabLst/>
          <a:defRPr kumimoji="0" sz="1200" b="0" i="0" u="none" strike="noStrike" cap="none" spc="0" normalizeH="0" baseline="0">
            <a:ln>
              <a:noFill/>
            </a:ln>
            <a:solidFill>
              <a:srgbClr val="000000"/>
            </a:solidFill>
            <a:effectLst/>
            <a:uFillTx/>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CC99"/>
          </a:solidFill>
          <a:prstDash val="solid"/>
          <a:bevel/>
        </a:ln>
        <a:effectLst>
          <a:outerShdw blurRad="38100" dist="20000" dir="5400000" rotWithShape="0">
            <a:srgbClr val="000000">
              <a:alpha val="38000"/>
            </a:srgbClr>
          </a:outerShdw>
        </a:effectLst>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1" hangingPunct="0">
          <a:lnSpc>
            <a:spcPct val="100000"/>
          </a:lnSpc>
          <a:spcBef>
            <a:spcPts val="0"/>
          </a:spcBef>
          <a:spcAft>
            <a:spcPts val="0"/>
          </a:spcAft>
          <a:buClrTx/>
          <a:buSzTx/>
          <a:buFontTx/>
          <a:buNone/>
          <a:tabLst/>
          <a:defRPr kumimoji="0" sz="1200" b="0" i="0" u="none" strike="noStrike" cap="none" spc="0" normalizeH="0" baseline="0">
            <a:ln>
              <a:noFill/>
            </a:ln>
            <a:solidFill>
              <a:srgbClr val="000000"/>
            </a:solidFill>
            <a:effectLst/>
            <a:uFillTx/>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25898</TotalTime>
  <Words>558</Words>
  <Application>Microsoft Office PowerPoint</Application>
  <PresentationFormat>On-screen Show (4:3)</PresentationFormat>
  <Paragraphs>113</Paragraphs>
  <Slides>12</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12</vt:i4>
      </vt:variant>
    </vt:vector>
  </HeadingPairs>
  <TitlesOfParts>
    <vt:vector size="18" baseType="lpstr">
      <vt:lpstr>ＭＳ Ｐゴシック</vt:lpstr>
      <vt:lpstr>Arial</vt:lpstr>
      <vt:lpstr>Helvetica</vt:lpstr>
      <vt:lpstr>Helvetica Neue</vt:lpstr>
      <vt:lpstr>Times New Roman</vt:lpstr>
      <vt:lpstr>Default</vt:lpstr>
      <vt:lpstr>PowerPoint Presentation</vt:lpstr>
      <vt:lpstr>PowerPoint Presentation</vt:lpstr>
      <vt:lpstr>802.15.3e Officers</vt:lpstr>
      <vt:lpstr>Goals for this meeting</vt:lpstr>
      <vt:lpstr>TG3e Accomplishments</vt:lpstr>
      <vt:lpstr>Schedule Plan Details</vt:lpstr>
      <vt:lpstr>TG Motion</vt:lpstr>
      <vt:lpstr>BRC Telecon Schedule</vt:lpstr>
      <vt:lpstr>WG Motion</vt:lpstr>
      <vt:lpstr>Special Thanks To</vt:lpstr>
      <vt:lpstr>Extra Special Thanks To</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Estrada, Andrew</dc:creator>
  <cp:lastModifiedBy>Estrada, Andrew</cp:lastModifiedBy>
  <cp:revision>522</cp:revision>
  <dcterms:modified xsi:type="dcterms:W3CDTF">2017-01-19T16:00:42Z</dcterms:modified>
</cp:coreProperties>
</file>