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86" autoAdjust="0"/>
  </p:normalViewPr>
  <p:slideViewPr>
    <p:cSldViewPr snapToGrid="0">
      <p:cViewPr>
        <p:scale>
          <a:sx n="80" d="100"/>
          <a:sy n="80" d="100"/>
        </p:scale>
        <p:origin x="-230" y="54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802.15-16-0054-000-0thz_January_2017_Closing_Plenary_Slides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January </a:t>
            </a:r>
            <a:r>
              <a:rPr lang="en-US" dirty="0" smtClean="0"/>
              <a:t> 2017</a:t>
            </a:r>
            <a:endParaRPr lang="en-US" dirty="0" smtClean="0"/>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IG THz </a:t>
            </a:r>
            <a:r>
              <a:rPr lang="en-US" sz="1600" dirty="0" smtClean="0">
                <a:solidFill>
                  <a:schemeClr val="tx2"/>
                </a:solidFill>
              </a:rPr>
              <a:t>Atlanta January 2017</a:t>
            </a:r>
            <a:r>
              <a:rPr lang="en-US" sz="1600" dirty="0" smtClean="0"/>
              <a:t>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 17 January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IG THz  </a:t>
            </a:r>
            <a:r>
              <a:rPr lang="en-US" sz="1600" dirty="0" smtClean="0">
                <a:solidFill>
                  <a:schemeClr val="tx2"/>
                </a:solidFill>
              </a:rPr>
              <a:t>January</a:t>
            </a:r>
            <a:r>
              <a:rPr lang="en-US" sz="1600" dirty="0" smtClean="0">
                <a:solidFill>
                  <a:schemeClr val="tx2"/>
                </a:solidFill>
              </a:rPr>
              <a:t> 2017 </a:t>
            </a:r>
            <a:r>
              <a:rPr lang="en-US" sz="1600" dirty="0" smtClean="0"/>
              <a:t>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midweek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IG </a:t>
            </a:r>
            <a:r>
              <a:rPr lang="de-DE" dirty="0" err="1" smtClean="0"/>
              <a:t>THz</a:t>
            </a:r>
            <a:r>
              <a:rPr lang="de-DE" dirty="0" smtClean="0"/>
              <a:t> </a:t>
            </a:r>
            <a:r>
              <a:rPr lang="de-DE" dirty="0" err="1" smtClean="0"/>
              <a:t>January</a:t>
            </a:r>
            <a:r>
              <a:rPr lang="de-DE" dirty="0" smtClean="0"/>
              <a:t> 2017 </a:t>
            </a:r>
            <a:r>
              <a:rPr lang="de-DE" dirty="0" smtClean="0"/>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January 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1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TG3d on Mon PM2</a:t>
            </a:r>
          </a:p>
          <a:p>
            <a:pPr lvl="1"/>
            <a:r>
              <a:rPr lang="de-DE" sz="1400" dirty="0" smtClean="0"/>
              <a:t> </a:t>
            </a:r>
            <a:r>
              <a:rPr lang="de-DE" sz="1800" dirty="0" smtClean="0"/>
              <a:t>9</a:t>
            </a:r>
            <a:r>
              <a:rPr lang="de-DE" sz="1800" dirty="0" smtClean="0"/>
              <a:t> </a:t>
            </a:r>
            <a:r>
              <a:rPr lang="de-DE" sz="1800" dirty="0" err="1" smtClean="0"/>
              <a:t>participants</a:t>
            </a:r>
            <a:endParaRPr lang="de-DE" sz="1800" dirty="0" smtClean="0"/>
          </a:p>
          <a:p>
            <a:pPr lvl="1">
              <a:buNone/>
            </a:pPr>
            <a:endParaRPr lang="de-DE" sz="1400" dirty="0" smtClean="0"/>
          </a:p>
          <a:p>
            <a:r>
              <a:rPr lang="de-DE" sz="1800" dirty="0" smtClean="0"/>
              <a:t>2</a:t>
            </a:r>
            <a:r>
              <a:rPr lang="de-DE" sz="1800" dirty="0" smtClean="0"/>
              <a:t> </a:t>
            </a:r>
            <a:r>
              <a:rPr lang="de-DE" sz="1800" dirty="0" err="1" smtClean="0"/>
              <a:t>contributions</a:t>
            </a:r>
            <a:r>
              <a:rPr lang="de-DE" sz="1800" dirty="0" smtClean="0"/>
              <a:t>:</a:t>
            </a:r>
            <a:endParaRPr lang="de-DE" sz="1800" dirty="0" smtClean="0">
              <a:ea typeface="Times New Roman"/>
            </a:endParaRPr>
          </a:p>
          <a:p>
            <a:pPr lvl="1"/>
            <a:r>
              <a:rPr lang="en-US" sz="1600" b="1" u="sng" dirty="0" smtClean="0"/>
              <a:t>Contribution # 1</a:t>
            </a:r>
            <a:endParaRPr lang="de-DE" sz="1600" dirty="0" smtClean="0"/>
          </a:p>
          <a:p>
            <a:pPr>
              <a:buNone/>
            </a:pPr>
            <a:r>
              <a:rPr lang="en-US" sz="2000" dirty="0" smtClean="0"/>
              <a:t>		</a:t>
            </a:r>
            <a:r>
              <a:rPr lang="en-US" sz="1800" dirty="0" smtClean="0"/>
              <a:t>Alenka Zajic (Georgia Tech), </a:t>
            </a:r>
            <a:r>
              <a:rPr lang="en-US" sz="1800" dirty="0" smtClean="0"/>
              <a:t>“THz Wireless Communications: </a:t>
            </a:r>
            <a:r>
              <a:rPr lang="en-US" sz="1800" dirty="0" smtClean="0"/>
              <a:t>	New </a:t>
            </a:r>
            <a:r>
              <a:rPr lang="en-US" sz="1800" dirty="0" smtClean="0"/>
              <a:t>Opportunities </a:t>
            </a:r>
            <a:r>
              <a:rPr lang="en-US" sz="1800" dirty="0" smtClean="0"/>
              <a:t>and </a:t>
            </a:r>
            <a:r>
              <a:rPr lang="en-US" sz="1800" dirty="0" smtClean="0"/>
              <a:t>Challenges,” (15-17-0007r00)</a:t>
            </a:r>
            <a:endParaRPr lang="de-DE" sz="1800" dirty="0" smtClean="0"/>
          </a:p>
          <a:p>
            <a:pPr>
              <a:buNone/>
            </a:pPr>
            <a:r>
              <a:rPr lang="en-US" sz="1800" b="1" dirty="0" smtClean="0"/>
              <a:t> </a:t>
            </a:r>
            <a:endParaRPr lang="de-DE" sz="1800" dirty="0" smtClean="0"/>
          </a:p>
          <a:p>
            <a:pPr lvl="1"/>
            <a:r>
              <a:rPr lang="en-US" sz="1600" b="1" u="sng" dirty="0" smtClean="0"/>
              <a:t>Contribution # 2</a:t>
            </a:r>
            <a:endParaRPr lang="de-DE" sz="1600" dirty="0" smtClean="0"/>
          </a:p>
          <a:p>
            <a:pPr>
              <a:buNone/>
            </a:pPr>
            <a:r>
              <a:rPr lang="en-US" sz="1800" dirty="0" smtClean="0"/>
              <a:t>		Thomas Kürner (TU Braunschweig), </a:t>
            </a:r>
            <a:r>
              <a:rPr lang="en-US" sz="1800" dirty="0" smtClean="0"/>
              <a:t>“Three Dimensional Angle of </a:t>
            </a:r>
            <a:r>
              <a:rPr lang="en-US" sz="1800" dirty="0" smtClean="0"/>
              <a:t>	Arrival </a:t>
            </a:r>
            <a:r>
              <a:rPr lang="en-US" sz="1800" dirty="0" smtClean="0"/>
              <a:t>Estimation </a:t>
            </a:r>
            <a:r>
              <a:rPr lang="en-US" sz="1800" dirty="0" smtClean="0"/>
              <a:t>in </a:t>
            </a:r>
            <a:r>
              <a:rPr lang="en-US" sz="1800" dirty="0" smtClean="0"/>
              <a:t>Dynamic Indoor THz Channel,” (</a:t>
            </a:r>
            <a:r>
              <a:rPr lang="en-US" sz="1800" dirty="0" smtClean="0"/>
              <a:t>15-17-	0033r00</a:t>
            </a:r>
            <a:r>
              <a:rPr lang="en-US" sz="1800" dirty="0" smtClean="0"/>
              <a:t>)</a:t>
            </a:r>
            <a:endParaRPr lang="de-DE" sz="1800" dirty="0" smtClean="0"/>
          </a:p>
          <a:p>
            <a:pPr marL="371475" lvl="1" indent="-171450">
              <a:buNone/>
            </a:pPr>
            <a:endParaRPr lang="de-DE" sz="2200" dirty="0" smtClean="0"/>
          </a:p>
          <a:p>
            <a:pPr lvl="1">
              <a:buNone/>
            </a:pPr>
            <a:endParaRPr lang="de-DE" sz="1400" dirty="0" smtClean="0">
              <a:ea typeface="Times New Roman"/>
            </a:endParaRPr>
          </a:p>
          <a:p>
            <a:endParaRPr lang="de-DE" sz="1800" dirty="0"/>
          </a:p>
        </p:txBody>
      </p:sp>
      <p:sp>
        <p:nvSpPr>
          <p:cNvPr id="2" name="Datumsplatzhalter 1"/>
          <p:cNvSpPr>
            <a:spLocks noGrp="1"/>
          </p:cNvSpPr>
          <p:nvPr>
            <p:ph type="dt" sz="half" idx="10"/>
          </p:nvPr>
        </p:nvSpPr>
        <p:spPr/>
        <p:txBody>
          <a:bodyPr/>
          <a:lstStyle/>
          <a:p>
            <a:r>
              <a:rPr lang="en-US" dirty="0" smtClean="0"/>
              <a:t>January</a:t>
            </a:r>
            <a:r>
              <a:rPr lang="en-US" dirty="0" smtClean="0"/>
              <a:t> 2017</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75</Words>
  <Application>Microsoft Office PowerPoint</Application>
  <PresentationFormat>Bildschirmpräsentation (4:3)</PresentationFormat>
  <Paragraphs>34</Paragraphs>
  <Slides>3</Slides>
  <Notes>0</Notes>
  <HiddenSlides>0</HiddenSlides>
  <MMClips>0</MMClips>
  <ScaleCrop>false</ScaleCrop>
  <HeadingPairs>
    <vt:vector size="4" baseType="variant">
      <vt:variant>
        <vt:lpstr>Design</vt:lpstr>
      </vt:variant>
      <vt:variant>
        <vt:i4>1</vt:i4>
      </vt:variant>
      <vt:variant>
        <vt:lpstr>Folientitel</vt:lpstr>
      </vt:variant>
      <vt:variant>
        <vt:i4>3</vt:i4>
      </vt:variant>
    </vt:vector>
  </HeadingPairs>
  <TitlesOfParts>
    <vt:vector size="4" baseType="lpstr">
      <vt:lpstr>IEEE-P802_15</vt:lpstr>
      <vt:lpstr>Folie 1</vt:lpstr>
      <vt:lpstr>IG THz January 2017  Closing Report</vt:lpstr>
      <vt:lpstr>Meetings/Contributions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117</cp:revision>
  <cp:lastPrinted>1998-02-10T13:28:06Z</cp:lastPrinted>
  <dcterms:created xsi:type="dcterms:W3CDTF">2012-11-14T22:04:21Z</dcterms:created>
  <dcterms:modified xsi:type="dcterms:W3CDTF">2017-01-17T22:41:07Z</dcterms:modified>
</cp:coreProperties>
</file>