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3" r:id="rId7"/>
    <p:sldId id="276" r:id="rId8"/>
    <p:sldId id="279"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15-17-0045-02-004s</a:t>
            </a:r>
            <a:endParaRPr lang="en-US" altLang="ja-JP" sz="1400" b="1" dirty="0">
              <a:ea typeface="ＭＳ Ｐゴシック" charset="-128"/>
            </a:endParaRPr>
          </a:p>
        </p:txBody>
      </p:sp>
      <p:sp>
        <p:nvSpPr>
          <p:cNvPr id="1032" name="Line 8"/>
          <p:cNvSpPr>
            <a:spLocks noChangeShapeType="1"/>
          </p:cNvSpPr>
          <p:nvPr/>
        </p:nvSpPr>
        <p:spPr bwMode="auto">
          <a:xfrm>
            <a:off x="685800" y="620688"/>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January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smtClean="0">
                <a:solidFill>
                  <a:schemeClr val="tx2"/>
                </a:solidFill>
                <a:ea typeface="ＭＳ Ｐゴシック" charset="-128"/>
              </a:rPr>
              <a:t>[Muroran IT </a:t>
            </a:r>
            <a:r>
              <a:rPr lang="en-US" altLang="ja-JP" sz="1600" dirty="0">
                <a:solidFill>
                  <a:schemeClr val="tx2"/>
                </a:solidFill>
                <a:ea typeface="ＭＳ Ｐゴシック" charset="-128"/>
              </a:rPr>
              <a:t>/ Landis&amp;Gyr]</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Muroan</a:t>
            </a:r>
            <a:r>
              <a:rPr lang="en-US" altLang="ja-JP" sz="1600" dirty="0" smtClean="0">
                <a:solidFill>
                  <a:schemeClr val="tx2"/>
                </a:solidFill>
                <a:ea typeface="ＭＳ Ｐゴシック" charset="-128"/>
              </a:rPr>
              <a:t> Hokkaido,  </a:t>
            </a:r>
            <a:r>
              <a:rPr lang="en-US" altLang="ja-JP" sz="1600" dirty="0">
                <a:solidFill>
                  <a:schemeClr val="tx2"/>
                </a:solidFill>
                <a:ea typeface="ＭＳ Ｐゴシック" charset="-128"/>
              </a:rPr>
              <a:t>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a:t>
            </a:r>
            <a:r>
              <a:rPr lang="en-US" altLang="ja-JP" sz="1600" dirty="0" smtClean="0">
                <a:ea typeface="ＭＳ Ｐゴシック" charset="-128"/>
              </a:rPr>
              <a:t>81-143-46-5345 </a:t>
            </a:r>
            <a:r>
              <a:rPr lang="en-US" altLang="ja-JP" sz="1600" dirty="0">
                <a:ea typeface="ＭＳ Ｐゴシック" charset="-128"/>
              </a:rPr>
              <a:t>/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January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80520"/>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Yokota, and Shusaku Shimada</a:t>
            </a:r>
            <a:r>
              <a:rPr lang="en-US" altLang="ja-JP" sz="2000" i="1" dirty="0" smtClean="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en-US" altLang="ja-JP"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January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3795609884"/>
              </p:ext>
            </p:extLst>
          </p:nvPr>
        </p:nvGraphicFramePr>
        <p:xfrm>
          <a:off x="467544" y="1700808"/>
          <a:ext cx="8321741" cy="457200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91440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9144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9144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IV</a:t>
                      </a:r>
                    </a:p>
                  </a:txBody>
                  <a:tcPr marL="36000" marR="36000" marT="36000" marB="36000" anchor="ctr"/>
                </a:tc>
                <a:extLst>
                  <a:ext uri="{0D108BD9-81ED-4DB2-BD59-A6C34878D82A}">
                    <a16:rowId xmlns:a16="http://schemas.microsoft.com/office/drawing/2014/main" xmlns="" val="10002"/>
                  </a:ext>
                </a:extLst>
              </a:tr>
              <a:tr h="9144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9144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SAT </a:t>
            </a:r>
            <a:r>
              <a:rPr lang="en-US" altLang="ja-JP" sz="2400" dirty="0"/>
              <a:t>and BRC Teleconference meeting </a:t>
            </a:r>
            <a:r>
              <a:rPr lang="en-US" altLang="ja-JP" sz="2400" dirty="0" smtClean="0"/>
              <a:t>minutes</a:t>
            </a:r>
          </a:p>
          <a:p>
            <a:r>
              <a:rPr lang="en-US" altLang="ja-JP" sz="2400" dirty="0" smtClean="0"/>
              <a:t>Comment resolution</a:t>
            </a:r>
          </a:p>
          <a:p>
            <a:r>
              <a:rPr lang="en-US" altLang="ja-JP" sz="2400" dirty="0" smtClean="0"/>
              <a:t>Timeline</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a:t>
            </a:r>
            <a:r>
              <a:rPr lang="en-US" altLang="ja-JP" sz="2400" dirty="0" smtClean="0"/>
              <a:t>2016</a:t>
            </a:r>
          </a:p>
          <a:p>
            <a:r>
              <a:rPr lang="en-US" altLang="ja-JP" sz="2400" dirty="0" smtClean="0"/>
              <a:t>Recirculation LB		Feb 2017</a:t>
            </a:r>
            <a:endParaRPr lang="en-US" altLang="ja-JP" sz="2400" dirty="0"/>
          </a:p>
          <a:p>
            <a:r>
              <a:rPr lang="en-US" altLang="ja-JP" sz="2400" dirty="0"/>
              <a:t>Sponsor Ballot		</a:t>
            </a:r>
            <a:r>
              <a:rPr lang="en-US" altLang="ja-JP" sz="2400" dirty="0" smtClean="0"/>
              <a:t>July  </a:t>
            </a:r>
            <a:r>
              <a:rPr lang="en-US" altLang="ja-JP" sz="2400" dirty="0"/>
              <a:t>2017</a:t>
            </a:r>
          </a:p>
          <a:p>
            <a:r>
              <a:rPr lang="de-DE" altLang="ja-JP" sz="2400" dirty="0"/>
              <a:t>Submission to RevCom	</a:t>
            </a:r>
            <a:r>
              <a:rPr lang="en-US" altLang="ja-JP" sz="2400" dirty="0" smtClean="0"/>
              <a:t>November</a:t>
            </a:r>
            <a:r>
              <a:rPr lang="de-DE" altLang="ja-JP" sz="2400" dirty="0" smtClean="0"/>
              <a:t> </a:t>
            </a:r>
            <a:r>
              <a:rPr lang="de-DE" altLang="ja-JP" sz="2400" dirty="0" smtClean="0"/>
              <a:t>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2016 Meeting Minutes (</a:t>
            </a:r>
            <a:r>
              <a:rPr lang="en-US" altLang="ja-JP" sz="2400" dirty="0" smtClean="0"/>
              <a:t>15-16-854r0</a:t>
            </a:r>
            <a:r>
              <a:rPr lang="en-US" altLang="ja-JP" sz="2400" dirty="0"/>
              <a:t>)</a:t>
            </a:r>
          </a:p>
          <a:p>
            <a:r>
              <a:rPr lang="en-US" sz="2400" dirty="0"/>
              <a:t>802.15.4s Letter Ballot Consolidated Comments (</a:t>
            </a:r>
            <a:r>
              <a:rPr lang="en-US" sz="2400" dirty="0" smtClean="0"/>
              <a:t>15-16-596-r13)</a:t>
            </a:r>
            <a:endParaRPr lang="en-US" altLang="ja-JP" sz="2400" dirty="0"/>
          </a:p>
          <a:p>
            <a:r>
              <a:rPr lang="en-US" altLang="ja-JP" sz="2400" dirty="0" smtClean="0"/>
              <a:t>TG4s BRC Teleconference Minutes for January 2017(15-17-40-r0</a:t>
            </a:r>
            <a:r>
              <a:rPr lang="en-US" altLang="ja-JP" sz="2400" dirty="0"/>
              <a:t>)</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Generating D2.0 and start Recirculation letter ballot around mid February.</a:t>
            </a:r>
          </a:p>
          <a:p>
            <a:r>
              <a:rPr lang="en-GB" altLang="en-US" sz="2800" dirty="0" smtClean="0"/>
              <a:t>BRC Call times</a:t>
            </a:r>
          </a:p>
          <a:p>
            <a:pPr lvl="1"/>
            <a:r>
              <a:rPr lang="en-US" altLang="ja-JP" sz="2400" dirty="0" smtClean="0"/>
              <a:t>Day: Will announce by the reflector</a:t>
            </a:r>
          </a:p>
          <a:p>
            <a:pPr lvl="1"/>
            <a:r>
              <a:rPr lang="en-US" altLang="ja-JP" sz="2400" err="1" smtClean="0"/>
              <a:t>Time</a:t>
            </a:r>
            <a:r>
              <a:rPr lang="en-US" altLang="ja-JP" sz="2400" smtClean="0"/>
              <a:t>: Tue </a:t>
            </a:r>
            <a:r>
              <a:rPr lang="en-US" altLang="ja-JP" sz="2400" dirty="0" smtClean="0"/>
              <a:t>22:00 ET / Wed 11:00JST </a:t>
            </a:r>
          </a:p>
          <a:p>
            <a:r>
              <a:rPr lang="en-US" altLang="ja-JP" sz="2800" dirty="0" smtClean="0"/>
              <a:t>March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08512"/>
          </a:xfrm>
        </p:spPr>
        <p:txBody>
          <a:bodyPr/>
          <a:lstStyle/>
          <a:p>
            <a:pPr>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to Start a Recirculation Letter Ballot.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Move that TG4s formally request that the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r>
              <a:rPr lang="en-GB" altLang="ja-JP" sz="2000" dirty="0" smtClean="0">
                <a:latin typeface="+mn-ea"/>
              </a:rPr>
              <a:t>no</a:t>
            </a:r>
            <a:r>
              <a:rPr lang="en-GB" altLang="ja-JP" sz="2000" dirty="0" smtClean="0">
                <a:latin typeface="+mn-ea"/>
              </a:rPr>
              <a:t>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r>
              <a:rPr lang="en-GB" altLang="ja-JP" sz="2000" dirty="0" smtClean="0">
                <a:latin typeface="+mn-ea"/>
              </a:rPr>
              <a:t>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a:t>
            </a:r>
            <a:r>
              <a:rPr lang="en-US" altLang="en-US" sz="2000" dirty="0" smtClean="0">
                <a:latin typeface="+mn-ea"/>
              </a:rPr>
              <a:t>carries by unanimous consent</a:t>
            </a:r>
            <a:endParaRPr lang="en-US" altLang="ja-JP" sz="2000" dirty="0" smtClean="0">
              <a:latin typeface="+mn-ea"/>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2274</TotalTime>
  <Words>490</Words>
  <Application>Microsoft Office PowerPoint</Application>
  <PresentationFormat>画面に合わせる (4:3)</PresentationFormat>
  <Paragraphs>109</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IEEE-P802_15</vt:lpstr>
      <vt:lpstr>プレゼンテーション</vt:lpstr>
      <vt:lpstr>スライド 1</vt:lpstr>
      <vt:lpstr>TG4s Opening Information for January 2017</vt:lpstr>
      <vt:lpstr>IEEE Patent Policy</vt:lpstr>
      <vt:lpstr>TG4s schedule for the week</vt:lpstr>
      <vt:lpstr>Agenda</vt:lpstr>
      <vt:lpstr>Time planning</vt:lpstr>
      <vt:lpstr>Contributions</vt:lpstr>
      <vt:lpstr>Next step</vt:lpstr>
      <vt:lpstr>TG4s motion #1</vt:lpstr>
      <vt:lpstr>TG4s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61</cp:revision>
  <cp:lastPrinted>2015-06-24T08:51:36Z</cp:lastPrinted>
  <dcterms:created xsi:type="dcterms:W3CDTF">2015-02-02T05:19:06Z</dcterms:created>
  <dcterms:modified xsi:type="dcterms:W3CDTF">2017-01-19T16:14:06Z</dcterms:modified>
</cp:coreProperties>
</file>