
<file path=[Content_Types].xml><?xml version="1.0" encoding="utf-8"?>
<Types xmlns="http://schemas.openxmlformats.org/package/2006/content-types">
  <Default Extension="xml" ContentType="application/xml"/>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170"/>
    <p:restoredTop sz="85885"/>
  </p:normalViewPr>
  <p:slideViewPr>
    <p:cSldViewPr>
      <p:cViewPr>
        <p:scale>
          <a:sx n="125" d="100"/>
          <a:sy n="125" d="100"/>
        </p:scale>
        <p:origin x="528" y="-33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5/7/17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5/7/17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5/7/17</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5/7/17</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18438" name="Rectangle 3"/>
          <p:cNvSpPr>
            <a:spLocks noGrp="1" noChangeArrowheads="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en-US">
              <a:ea typeface="ＭＳ Ｐゴシック" charset="0"/>
              <a:cs typeface="ＭＳ Ｐゴシック" charset="0"/>
            </a:endParaRPr>
          </a:p>
        </p:txBody>
      </p:sp>
    </p:spTree>
    <p:extLst>
      <p:ext uri="{BB962C8B-B14F-4D97-AF65-F5344CB8AC3E}">
        <p14:creationId xmlns:p14="http://schemas.microsoft.com/office/powerpoint/2010/main" val="719885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482" name="Notes Placeholder 2"/>
          <p:cNvSpPr>
            <a:spLocks noGrp="1"/>
          </p:cNvSpPr>
          <p:nvPr>
            <p:ph type="body" idx="1"/>
          </p:nvPr>
        </p:nvSpPr>
        <p:spPr bwMode="auto">
          <a:noFill/>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extLst>
      <p:ext uri="{BB962C8B-B14F-4D97-AF65-F5344CB8AC3E}">
        <p14:creationId xmlns:p14="http://schemas.microsoft.com/office/powerpoint/2010/main" val="1649760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2017</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(Linespeed Events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2017</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(Linespeed Events LLC)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7881" cy="3077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a:t>
            </a:r>
            <a:r>
              <a:rPr lang="en-US" sz="1400" dirty="0" smtClean="0">
                <a:latin typeface="Calibri" charset="0"/>
              </a:rPr>
              <a:t>802.15-17-0043-01</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ieee802.linespeed.io/"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4770537"/>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7, </a:t>
            </a:r>
            <a:r>
              <a:rPr lang="en-US" sz="1600" dirty="0" smtClean="0">
                <a:latin typeface="Calibri" charset="0"/>
              </a:rPr>
              <a:t>2017</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a:t>
            </a:r>
            <a:r>
              <a:rPr lang="en-US" sz="1600" b="1" dirty="0" smtClean="0">
                <a:latin typeface="Calibri" charset="0"/>
              </a:rPr>
              <a:t>: </a:t>
            </a:r>
            <a:r>
              <a:rPr lang="en-US" sz="1600" dirty="0" smtClean="0">
                <a:latin typeface="Calibri" charset="0"/>
              </a:rPr>
              <a:t>Linespeed</a:t>
            </a:r>
            <a:r>
              <a:rPr lang="en-US" sz="1600" dirty="0">
                <a:latin typeface="Calibri" charset="0"/>
              </a:rPr>
              <a:t> </a:t>
            </a:r>
            <a:r>
              <a:rPr lang="en-US" sz="1600" dirty="0" smtClean="0">
                <a:latin typeface="Calibri" charset="0"/>
              </a:rPr>
              <a:t>Events </a:t>
            </a:r>
            <a:r>
              <a:rPr lang="en-US" sz="1600" dirty="0" smtClean="0">
                <a:latin typeface="Calibri" charset="0"/>
              </a:rPr>
              <a:t>LLC</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108</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May 8-11, </a:t>
            </a:r>
            <a:r>
              <a:rPr lang="en-US" sz="2400" b="1" dirty="0" smtClean="0">
                <a:solidFill>
                  <a:srgbClr val="898989"/>
                </a:solidFill>
                <a:ea typeface="ＭＳ Ｐゴシック" charset="0"/>
                <a:cs typeface="ＭＳ Ｐゴシック" charset="0"/>
              </a:rPr>
              <a:t>2017</a:t>
            </a:r>
            <a:endParaRPr lang="en-US" sz="2400" b="1" dirty="0">
              <a:solidFill>
                <a:srgbClr val="898989"/>
              </a:solidFill>
              <a:ea typeface="ＭＳ Ｐゴシック" charset="0"/>
              <a:cs typeface="ＭＳ Ｐゴシック" charset="0"/>
            </a:endParaRPr>
          </a:p>
          <a:p>
            <a:pPr eaLnBrk="1" hangingPunct="1">
              <a:lnSpc>
                <a:spcPct val="70000"/>
              </a:lnSpc>
            </a:pPr>
            <a:endParaRPr lang="en-US" sz="2400"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t>Daejeon Convention Center</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a:t>Daejeon</a:t>
            </a:r>
            <a:r>
              <a:rPr lang="en-US" altLang="zh-TW" sz="2000" b="1" dirty="0" smtClean="0">
                <a:solidFill>
                  <a:srgbClr val="898989"/>
                </a:solidFill>
                <a:ea typeface="ＭＳ Ｐゴシック" charset="0"/>
                <a:cs typeface="ＭＳ Ｐゴシック" charset="0"/>
              </a:rPr>
              <a:t>, Korea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dirty="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smtClean="0">
                <a:ea typeface="ＭＳ Ｐゴシック" charset="0"/>
                <a:cs typeface="ＭＳ Ｐゴシック" charset="0"/>
              </a:rPr>
              <a:t>Meeting Resources</a:t>
            </a:r>
            <a:endParaRPr lang="en-US" sz="3600" dirty="0">
              <a:ea typeface="ＭＳ Ｐゴシック" charset="0"/>
              <a:cs typeface="ＭＳ Ｐゴシック" charset="0"/>
            </a:endParaRPr>
          </a:p>
        </p:txBody>
      </p:sp>
      <p:sp>
        <p:nvSpPr>
          <p:cNvPr id="19460" name="Rectangle 3"/>
          <p:cNvSpPr>
            <a:spLocks noGrp="1" noChangeArrowheads="1"/>
          </p:cNvSpPr>
          <p:nvPr>
            <p:ph type="body" idx="1"/>
          </p:nvPr>
        </p:nvSpPr>
        <p:spPr>
          <a:xfrm>
            <a:off x="457200" y="1295400"/>
            <a:ext cx="8305800" cy="4525963"/>
          </a:xfrm>
          <a:prstGeom prst="callout2">
            <a:avLst/>
          </a:prstGeom>
          <a:ln>
            <a:noFill/>
          </a:ln>
        </p:spPr>
        <p:txBody>
          <a:bodyPr/>
          <a:lstStyle/>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DOWNLOADS</a:t>
            </a:r>
          </a:p>
          <a:p>
            <a:pPr lvl="1" algn="just" eaLnBrk="1" hangingPunct="1">
              <a:lnSpc>
                <a:spcPct val="90000"/>
              </a:lnSpc>
            </a:pPr>
            <a:r>
              <a:rPr lang="en-US" sz="2000" dirty="0" smtClean="0">
                <a:ea typeface="ＭＳ Ｐゴシック" charset="0"/>
                <a:hlinkClick r:id="rId3"/>
              </a:rPr>
              <a:t>http://ieee802.linespeed.io/</a:t>
            </a:r>
            <a:r>
              <a:rPr lang="en-US" sz="2000" dirty="0" smtClean="0">
                <a:ea typeface="ＭＳ Ｐゴシック" charset="0"/>
              </a:rPr>
              <a:t> </a:t>
            </a:r>
          </a:p>
          <a:p>
            <a:pPr algn="just" eaLnBrk="1" hangingPunct="1">
              <a:lnSpc>
                <a:spcPct val="90000"/>
              </a:lnSpc>
            </a:pPr>
            <a:r>
              <a:rPr lang="en-US" sz="2400" dirty="0">
                <a:ea typeface="ＭＳ Ｐゴシック" charset="0"/>
                <a:cs typeface="ＭＳ Ｐゴシック" charset="0"/>
              </a:rPr>
              <a:t>Document </a:t>
            </a:r>
            <a:r>
              <a:rPr lang="en-US" sz="2400" b="1" dirty="0" smtClean="0">
                <a:ea typeface="ＭＳ Ｐゴシック" charset="0"/>
                <a:cs typeface="ＭＳ Ｐゴシック" charset="0"/>
              </a:rPr>
              <a:t>CONTROL NUMBERS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://mentor.ieee.org</a:t>
            </a:r>
            <a:r>
              <a:rPr lang="en-US" sz="2000" dirty="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b="1" dirty="0" smtClean="0">
                <a:ea typeface="ＭＳ Ｐゴシック" charset="0"/>
                <a:cs typeface="ＭＳ Ｐゴシック" charset="0"/>
              </a:rPr>
              <a:t>ATTENDANCE</a:t>
            </a:r>
            <a:endParaRPr lang="en-US" sz="2400" b="1"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https://imat.ieee.org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a:t>
            </a:r>
            <a:r>
              <a:rPr lang="en-US" sz="2400" dirty="0" smtClean="0">
                <a:ea typeface="ＭＳ Ｐゴシック" charset="0"/>
                <a:cs typeface="ＭＳ Ｐゴシック" charset="0"/>
              </a:rPr>
              <a:t>evening. </a:t>
            </a:r>
            <a:endParaRPr lang="en-US" sz="2400" dirty="0">
              <a:ea typeface="ＭＳ Ｐゴシック" charset="0"/>
              <a:cs typeface="ＭＳ Ｐゴシック" charset="0"/>
            </a:endParaRP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 2017</a:t>
            </a:r>
            <a:endParaRPr lang="en-US" sz="2400" dirty="0" smtClean="0">
              <a:ea typeface="ＭＳ Ｐゴシック" charset="0"/>
              <a:cs typeface="ＭＳ Ｐゴシック" charset="0"/>
            </a:endParaRPr>
          </a:p>
          <a:p>
            <a:pPr lvl="1" algn="just" eaLnBrk="1" hangingPunct="1"/>
            <a:r>
              <a:rPr lang="en-US" sz="2000" dirty="0" smtClean="0">
                <a:ea typeface="ＭＳ Ｐゴシック" charset="0"/>
              </a:rPr>
              <a:t>81 </a:t>
            </a:r>
            <a:r>
              <a:rPr lang="en-US" sz="2000" dirty="0" smtClean="0">
                <a:ea typeface="ＭＳ Ｐゴシック" charset="0"/>
              </a:rPr>
              <a:t>Voters</a:t>
            </a:r>
          </a:p>
          <a:p>
            <a:pPr lvl="1" algn="just" eaLnBrk="1" hangingPunct="1"/>
            <a:r>
              <a:rPr lang="en-US" sz="2000" dirty="0" smtClean="0">
                <a:ea typeface="ＭＳ Ｐゴシック" charset="0"/>
              </a:rPr>
              <a:t>7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36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2017</a:t>
            </a:r>
            <a:endParaRPr lang="en-US" dirty="0"/>
          </a:p>
        </p:txBody>
      </p:sp>
      <p:sp>
        <p:nvSpPr>
          <p:cNvPr id="5" name="Footer Placeholder 4"/>
          <p:cNvSpPr>
            <a:spLocks noGrp="1"/>
          </p:cNvSpPr>
          <p:nvPr>
            <p:ph type="ftr" sz="quarter" idx="11"/>
          </p:nvPr>
        </p:nvSpPr>
        <p:spPr/>
        <p:txBody>
          <a:bodyPr/>
          <a:lstStyle/>
          <a:p>
            <a:pPr>
              <a:defRPr/>
            </a:pPr>
            <a:r>
              <a:rPr lang="en-US" smtClean="0"/>
              <a:t>Rick Alfvin (Linespeed Events LLC)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(Linespeed Events LLC)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2017</a:t>
            </a:r>
            <a:endParaRPr lang="en-US" sz="1200">
              <a:solidFill>
                <a:srgbClr val="898989"/>
              </a:solidFill>
              <a:latin typeface="Calibri"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1415</TotalTime>
  <Words>230</Words>
  <Application>Microsoft Macintosh PowerPoint</Application>
  <PresentationFormat>On-screen Show (4:3)</PresentationFormat>
  <Paragraphs>80</Paragraphs>
  <Slides>8</Slides>
  <Notes>3</Notes>
  <HiddenSlides>1</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Calibri</vt:lpstr>
      <vt:lpstr>Chalkduster</vt:lpstr>
      <vt:lpstr>ＭＳ Ｐゴシック</vt:lpstr>
      <vt:lpstr>Arial</vt:lpstr>
      <vt:lpstr>Office Theme</vt:lpstr>
      <vt:lpstr>PowerPoint Presentation</vt:lpstr>
      <vt:lpstr>108th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Microsoft Office User</cp:lastModifiedBy>
  <cp:revision>124</cp:revision>
  <dcterms:created xsi:type="dcterms:W3CDTF">2010-05-17T00:50:00Z</dcterms:created>
  <dcterms:modified xsi:type="dcterms:W3CDTF">2017-05-07T08:49:05Z</dcterms:modified>
</cp:coreProperties>
</file>