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56" r:id="rId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/>
              <a:t>Page </a:t>
            </a:r>
            <a:fld id="{DAC2983E-610F-401B-B84E-1116089B34C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31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7E943D51-E689-4569-BECA-F10B765A445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8428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B27236C-A89F-4E1F-A871-2965E3BEE6E7}" type="slidenum">
              <a:rPr lang="en-US"/>
              <a:pPr/>
              <a:t>1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B27236C-A89F-4E1F-A871-2965E3BEE6E7}" type="slidenum">
              <a:rPr lang="en-US"/>
              <a:pPr/>
              <a:t>2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7D7BB05-84BB-414C-9203-5E722DB8D3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01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BAA93C2-6367-42D2-8770-1786848419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8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4E26275-7263-4225-9245-0FCF1B653B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3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AAAB89C-EC8B-4BBD-AEAA-E092023614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4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08CFCCE-8502-4596-B7E5-5B4410EA5B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58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D9F84C4-B504-4BF4-A9E4-05248345B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DC5C00-8AD6-4F12-ACFB-2A076CC844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417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59C7D98-E72E-48FC-8FCE-C602FBEA94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715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FB5C263-78CA-4573-9D29-FFB684C993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5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01F6AA5-46E3-44D6-B05F-AA3D22BC9D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9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25AA955-11E7-43D8-AC61-6F1B587400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1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81000"/>
            <a:ext cx="16002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2AB9927F-D1BF-498D-A326-9B9493B946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191000" y="394156"/>
            <a:ext cx="4267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sz="1400" b="1" dirty="0"/>
              <a:t>doc.: IEEE </a:t>
            </a:r>
            <a:r>
              <a:rPr lang="en-US" sz="1400" b="1" dirty="0" smtClean="0"/>
              <a:t>802.15-17-0042-00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3762951-94A1-41B2-B5B7-F829BB19280F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3200" dirty="0" smtClean="0"/>
              <a:t>ATL Meeting Announcements</a:t>
            </a:r>
            <a:endParaRPr 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077200" cy="4114800"/>
          </a:xfrm>
          <a:ln/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NEW information for this meeting: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WORKING GROUP DOCUMENTS &amp; ATTENDANCE TOOL Accessed online at </a:t>
            </a:r>
            <a:r>
              <a:rPr lang="en-US" sz="2400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3"/>
              </a:rPr>
              <a:t>http://ieee802.linespeed.io</a:t>
            </a:r>
            <a:r>
              <a:rPr lang="en-US" sz="2400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2400" dirty="0" smtClean="0">
                <a:solidFill>
                  <a:schemeClr val="tx1"/>
                </a:solidFill>
              </a:rPr>
              <a:t>	SSID</a:t>
            </a:r>
            <a:r>
              <a:rPr lang="en-US" sz="2400" dirty="0">
                <a:solidFill>
                  <a:schemeClr val="tx1"/>
                </a:solidFill>
              </a:rPr>
              <a:t>:           IEEE802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	Password</a:t>
            </a:r>
            <a:r>
              <a:rPr lang="en-US" sz="2400" dirty="0">
                <a:solidFill>
                  <a:schemeClr val="tx1"/>
                </a:solidFill>
              </a:rPr>
              <a:t>:    </a:t>
            </a:r>
            <a:r>
              <a:rPr lang="en-US" sz="2400" dirty="0" err="1" smtClean="0">
                <a:solidFill>
                  <a:schemeClr val="tx1"/>
                </a:solidFill>
              </a:rPr>
              <a:t>ieeeieee</a:t>
            </a:r>
            <a:endParaRPr lang="en-US" sz="2400" dirty="0" smtClean="0"/>
          </a:p>
          <a:p>
            <a:r>
              <a:rPr lang="en-US" sz="2400" dirty="0" smtClean="0">
                <a:solidFill>
                  <a:schemeClr val="tx1"/>
                </a:solidFill>
              </a:rPr>
              <a:t>Network </a:t>
            </a:r>
            <a:r>
              <a:rPr lang="en-US" sz="2400" dirty="0">
                <a:solidFill>
                  <a:schemeClr val="tx1"/>
                </a:solidFill>
              </a:rPr>
              <a:t>help desk is with registration counter at Meeting Planner Office #1 on Lower Lobby </a:t>
            </a:r>
            <a:endParaRPr lang="en-US" sz="2400" dirty="0" smtClean="0"/>
          </a:p>
          <a:p>
            <a:r>
              <a:rPr lang="en-US" sz="2400" dirty="0" smtClean="0">
                <a:solidFill>
                  <a:schemeClr val="tx1"/>
                </a:solidFill>
              </a:rPr>
              <a:t>Some meetings are located on street level and are more vulnerable to unwanted guests.  Please do not leave your belongings un-attended. </a:t>
            </a:r>
            <a:endParaRPr lang="en-US" sz="2400" dirty="0"/>
          </a:p>
          <a:p>
            <a:r>
              <a:rPr lang="en-US" sz="2400" dirty="0" smtClean="0">
                <a:solidFill>
                  <a:schemeClr val="tx1"/>
                </a:solidFill>
              </a:rPr>
              <a:t>Networking social Wednesday 6:30 to 9pm in the Grand Ballroom pre function area. (No drink tickets-yet)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58990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3762951-94A1-41B2-B5B7-F829BB19280F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sz="3200" dirty="0" smtClean="0"/>
              <a:t>ATL Meeting Announcements</a:t>
            </a:r>
            <a:endParaRPr 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4114800"/>
          </a:xfrm>
          <a:ln/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Name </a:t>
            </a:r>
            <a:r>
              <a:rPr lang="en-US" sz="2400" dirty="0">
                <a:solidFill>
                  <a:schemeClr val="tx1"/>
                </a:solidFill>
              </a:rPr>
              <a:t>badge must to be worn while attending meeting and at all food &amp; beverage </a:t>
            </a:r>
            <a:r>
              <a:rPr lang="en-US" sz="2400" dirty="0" smtClean="0">
                <a:solidFill>
                  <a:schemeClr val="tx1"/>
                </a:solidFill>
              </a:rPr>
              <a:t>functions</a:t>
            </a:r>
            <a:r>
              <a:rPr lang="en-US" sz="2400" dirty="0">
                <a:solidFill>
                  <a:schemeClr val="tx1"/>
                </a:solidFill>
              </a:rPr>
              <a:t>.  Registered attendees only at breakfast, coffee breaks and lunch.  Guest are welcome to the </a:t>
            </a:r>
            <a:r>
              <a:rPr lang="en-US" sz="2400" dirty="0" smtClean="0">
                <a:solidFill>
                  <a:schemeClr val="tx1"/>
                </a:solidFill>
              </a:rPr>
              <a:t>social.</a:t>
            </a:r>
            <a:endParaRPr lang="en-US" sz="2400" dirty="0" smtClean="0"/>
          </a:p>
          <a:p>
            <a:r>
              <a:rPr lang="en-US" sz="2400" dirty="0" smtClean="0">
                <a:solidFill>
                  <a:schemeClr val="tx1"/>
                </a:solidFill>
              </a:rPr>
              <a:t>All </a:t>
            </a:r>
            <a:r>
              <a:rPr lang="en-US" sz="2400" dirty="0">
                <a:solidFill>
                  <a:schemeClr val="tx1"/>
                </a:solidFill>
              </a:rPr>
              <a:t>food &amp; beverage are located at the lower lobby level in the Grand Ballroom pre function </a:t>
            </a:r>
            <a:r>
              <a:rPr lang="en-US" sz="2400" dirty="0" smtClean="0">
                <a:solidFill>
                  <a:schemeClr val="tx1"/>
                </a:solidFill>
              </a:rPr>
              <a:t>area.</a:t>
            </a:r>
            <a:endParaRPr lang="en-US" sz="2400" dirty="0" smtClean="0"/>
          </a:p>
          <a:p>
            <a:r>
              <a:rPr lang="en-US" sz="2400" dirty="0" smtClean="0">
                <a:solidFill>
                  <a:schemeClr val="tx1"/>
                </a:solidFill>
              </a:rPr>
              <a:t>Meeting </a:t>
            </a:r>
            <a:r>
              <a:rPr lang="en-US" sz="2400" dirty="0">
                <a:solidFill>
                  <a:schemeClr val="tx1"/>
                </a:solidFill>
              </a:rPr>
              <a:t>Planner office hotel Extension </a:t>
            </a:r>
            <a:r>
              <a:rPr lang="en-US" sz="2400" dirty="0" smtClean="0">
                <a:solidFill>
                  <a:schemeClr val="tx1"/>
                </a:solidFill>
              </a:rPr>
              <a:t>4249.</a:t>
            </a:r>
            <a:endParaRPr lang="en-US" sz="2400" dirty="0"/>
          </a:p>
          <a:p>
            <a:r>
              <a:rPr lang="en-US" sz="2400" dirty="0" smtClean="0">
                <a:solidFill>
                  <a:schemeClr val="tx1"/>
                </a:solidFill>
              </a:rPr>
              <a:t>Hotel </a:t>
            </a:r>
            <a:r>
              <a:rPr lang="en-US" sz="2400" dirty="0">
                <a:solidFill>
                  <a:schemeClr val="tx1"/>
                </a:solidFill>
              </a:rPr>
              <a:t>bar is planning specials during the week.  You should receive notification via email if you used Passkey to make your hotel registration.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-802_15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IEEE-802_15</Template>
  <TotalTime>14</TotalTime>
  <Words>85</Words>
  <Application>Microsoft Office PowerPoint</Application>
  <PresentationFormat>On-screen Show (4:3)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Arial</vt:lpstr>
      <vt:lpstr>IEEE-802_15</vt:lpstr>
      <vt:lpstr>ATL Meeting Announcements</vt:lpstr>
      <vt:lpstr>ATL Meeting Announcements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IEEE 802.15 &lt;subject&gt;</dc:subject>
  <dc:creator>bheile</dc:creator>
  <dc:description>&lt;doc#&gt;</dc:description>
  <cp:lastModifiedBy>bheile</cp:lastModifiedBy>
  <cp:revision>5</cp:revision>
  <cp:lastPrinted>1998-02-10T13:28:06Z</cp:lastPrinted>
  <dcterms:created xsi:type="dcterms:W3CDTF">2017-01-16T11:58:31Z</dcterms:created>
  <dcterms:modified xsi:type="dcterms:W3CDTF">2017-01-16T12:12:47Z</dcterms:modified>
</cp:coreProperties>
</file>