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306" r:id="rId2"/>
    <p:sldId id="290" r:id="rId3"/>
    <p:sldId id="305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150909DB-AF61-42E8-8FD1-2460687E093A}">
          <p14:sldIdLst>
            <p14:sldId id="306"/>
            <p14:sldId id="290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00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0" d="100"/>
          <a:sy n="130" d="100"/>
        </p:scale>
        <p:origin x="106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F42EF-0A52-409B-8CFE-331989EAA8AD}" type="datetimeFigureOut">
              <a:rPr kumimoji="1" lang="ja-JP" altLang="en-US" smtClean="0"/>
              <a:t>2017/1/9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2377C-1BDD-4418-8A66-C0552657AE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45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25162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679450" y="1580519"/>
            <a:ext cx="7778750" cy="479000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3021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25162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625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137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251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378281"/>
            <a:ext cx="1600200" cy="215444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May 2016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/>
              <a:t>Hideki Aoyama (Panasonic)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CDE7A912-9EFF-4AF9-B538-1099D9891D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311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99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0" r:id="rId2"/>
    <p:sldLayoutId id="2147483681" r:id="rId3"/>
    <p:sldLayoutId id="2147483683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 kern="1200">
          <a:solidFill>
            <a:schemeClr val="tx2"/>
          </a:solidFill>
          <a:latin typeface="+mn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52201"/>
              </p:ext>
            </p:extLst>
          </p:nvPr>
        </p:nvGraphicFramePr>
        <p:xfrm>
          <a:off x="2032820" y="2798097"/>
          <a:ext cx="4626078" cy="112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2026">
                  <a:extLst>
                    <a:ext uri="{9D8B030D-6E8A-4147-A177-3AD203B41FA5}">
                      <a16:colId xmlns:a16="http://schemas.microsoft.com/office/drawing/2014/main" val="3904277281"/>
                    </a:ext>
                  </a:extLst>
                </a:gridCol>
                <a:gridCol w="1542026">
                  <a:extLst>
                    <a:ext uri="{9D8B030D-6E8A-4147-A177-3AD203B41FA5}">
                      <a16:colId xmlns:a16="http://schemas.microsoft.com/office/drawing/2014/main" val="1053419723"/>
                    </a:ext>
                  </a:extLst>
                </a:gridCol>
                <a:gridCol w="1542026">
                  <a:extLst>
                    <a:ext uri="{9D8B030D-6E8A-4147-A177-3AD203B41FA5}">
                      <a16:colId xmlns:a16="http://schemas.microsoft.com/office/drawing/2014/main" val="4207281925"/>
                    </a:ext>
                  </a:extLst>
                </a:gridCol>
              </a:tblGrid>
              <a:tr h="4665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Bits:</a:t>
                      </a:r>
                    </a:p>
                    <a:p>
                      <a:pPr algn="ctr"/>
                      <a:r>
                        <a:rPr kumimoji="1" lang="en-US" altLang="ja-JP" sz="1400" dirty="0"/>
                        <a:t>1-4</a:t>
                      </a:r>
                      <a:endParaRPr kumimoji="1" lang="ja-JP" alt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0-1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6, 8, 12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33688901"/>
                  </a:ext>
                </a:extLst>
              </a:tr>
              <a:tr h="2923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Sequence Number</a:t>
                      </a:r>
                      <a:endParaRPr kumimoji="1" lang="ja-JP" alt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Stop Bit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Frame Payload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861868"/>
                  </a:ext>
                </a:extLst>
              </a:tr>
              <a:tr h="29232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MHR</a:t>
                      </a:r>
                      <a:endParaRPr kumimoji="1" lang="ja-JP" alt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MSDU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5752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5464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直線矢印コネクタ 38"/>
          <p:cNvCxnSpPr>
            <a:cxnSpLocks/>
          </p:cNvCxnSpPr>
          <p:nvPr/>
        </p:nvCxnSpPr>
        <p:spPr bwMode="auto">
          <a:xfrm>
            <a:off x="452495" y="2075596"/>
            <a:ext cx="810166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テキスト ボックス 39"/>
          <p:cNvSpPr txBox="1"/>
          <p:nvPr/>
        </p:nvSpPr>
        <p:spPr>
          <a:xfrm>
            <a:off x="401661" y="1811681"/>
            <a:ext cx="1339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Transmission:</a:t>
            </a:r>
            <a:r>
              <a:rPr lang="en-US" altLang="ja-JP" sz="1200" dirty="0"/>
              <a:t> first</a:t>
            </a:r>
            <a:endParaRPr kumimoji="1" lang="ja-JP" altLang="en-US" sz="12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081807" y="1811681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last</a:t>
            </a:r>
            <a:endParaRPr kumimoji="1" lang="ja-JP" altLang="en-US" sz="1200" dirty="0"/>
          </a:p>
        </p:txBody>
      </p:sp>
      <p:grpSp>
        <p:nvGrpSpPr>
          <p:cNvPr id="78" name="グループ化 77"/>
          <p:cNvGrpSpPr/>
          <p:nvPr/>
        </p:nvGrpSpPr>
        <p:grpSpPr>
          <a:xfrm>
            <a:off x="185652" y="2951426"/>
            <a:ext cx="236589" cy="1513755"/>
            <a:chOff x="479054" y="2951426"/>
            <a:chExt cx="356529" cy="1513755"/>
          </a:xfrm>
        </p:grpSpPr>
        <p:cxnSp>
          <p:nvCxnSpPr>
            <p:cNvPr id="74" name="直線矢印コネクタ 73"/>
            <p:cNvCxnSpPr/>
            <p:nvPr/>
          </p:nvCxnSpPr>
          <p:spPr bwMode="auto">
            <a:xfrm flipV="1">
              <a:off x="804570" y="2994212"/>
              <a:ext cx="0" cy="139202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" name="テキスト ボックス 75"/>
            <p:cNvSpPr txBox="1"/>
            <p:nvPr/>
          </p:nvSpPr>
          <p:spPr>
            <a:xfrm rot="5400000">
              <a:off x="384705" y="3045775"/>
              <a:ext cx="543739" cy="35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Bright</a:t>
              </a:r>
              <a:endParaRPr kumimoji="1" lang="ja-JP" altLang="en-US" sz="1100" dirty="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 rot="5400000">
              <a:off x="424666" y="4054263"/>
              <a:ext cx="466794" cy="35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Dark</a:t>
              </a:r>
              <a:endParaRPr kumimoji="1" lang="ja-JP" altLang="en-US" sz="1100" dirty="0"/>
            </a:p>
          </p:txBody>
        </p:sp>
      </p:grpSp>
      <p:sp>
        <p:nvSpPr>
          <p:cNvPr id="35" name="正方形/長方形 34"/>
          <p:cNvSpPr/>
          <p:nvPr/>
        </p:nvSpPr>
        <p:spPr bwMode="auto">
          <a:xfrm>
            <a:off x="1610281" y="4231191"/>
            <a:ext cx="6850190" cy="15504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正方形/長方形 4"/>
          <p:cNvSpPr/>
          <p:nvPr/>
        </p:nvSpPr>
        <p:spPr bwMode="auto">
          <a:xfrm>
            <a:off x="1342989" y="2370786"/>
            <a:ext cx="2267420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PSDU A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3613695" y="2370786"/>
            <a:ext cx="833754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dirty="0">
                <a:latin typeface="Times New Roman" panose="02020603050405020304" pitchFamily="18" charset="0"/>
              </a:rPr>
              <a:t>SHR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4447449" y="2370786"/>
            <a:ext cx="2335068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PSDU B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3613696" y="3125855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3822135" y="4231785"/>
            <a:ext cx="208438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4030573" y="3125854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4239011" y="4231784"/>
            <a:ext cx="208438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4447449" y="3125854"/>
            <a:ext cx="335085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4782533" y="4231784"/>
            <a:ext cx="258569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5041103" y="3125854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5249542" y="4231784"/>
            <a:ext cx="395801" cy="154457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1342990" y="3125853"/>
            <a:ext cx="282883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1625873" y="4231783"/>
            <a:ext cx="310770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936644" y="3125853"/>
            <a:ext cx="464485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2401130" y="4231783"/>
            <a:ext cx="184574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579533" y="4530591"/>
            <a:ext cx="280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84659" y="4530591"/>
            <a:ext cx="280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988334" y="4530591"/>
            <a:ext cx="280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213823" y="4530591"/>
            <a:ext cx="280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454692" y="4530591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48194" y="4530591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95029" y="4530591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315115" y="4530591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B4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52283" y="4530591"/>
            <a:ext cx="317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620262" y="4530591"/>
            <a:ext cx="317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94713" y="4530591"/>
            <a:ext cx="317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324075" y="4530591"/>
            <a:ext cx="317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A4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7616690" y="2370786"/>
            <a:ext cx="848884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Optional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44" name="直線コネクタ 43"/>
          <p:cNvCxnSpPr/>
          <p:nvPr/>
        </p:nvCxnSpPr>
        <p:spPr bwMode="auto">
          <a:xfrm>
            <a:off x="1342990" y="2666320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直線コネクタ 44"/>
          <p:cNvCxnSpPr/>
          <p:nvPr/>
        </p:nvCxnSpPr>
        <p:spPr bwMode="auto">
          <a:xfrm>
            <a:off x="3610444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直線コネクタ 45"/>
          <p:cNvCxnSpPr/>
          <p:nvPr/>
        </p:nvCxnSpPr>
        <p:spPr bwMode="auto">
          <a:xfrm>
            <a:off x="4447482" y="2704026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直線コネクタ 46"/>
          <p:cNvCxnSpPr>
            <a:cxnSpLocks/>
          </p:cNvCxnSpPr>
          <p:nvPr/>
        </p:nvCxnSpPr>
        <p:spPr bwMode="auto">
          <a:xfrm>
            <a:off x="7615662" y="2666320"/>
            <a:ext cx="7769" cy="15756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直線コネクタ 47"/>
          <p:cNvCxnSpPr>
            <a:cxnSpLocks/>
            <a:endCxn id="35" idx="3"/>
          </p:cNvCxnSpPr>
          <p:nvPr/>
        </p:nvCxnSpPr>
        <p:spPr bwMode="auto">
          <a:xfrm flipH="1">
            <a:off x="8460471" y="2704025"/>
            <a:ext cx="2" cy="160469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直線矢印コネクタ 49"/>
          <p:cNvCxnSpPr/>
          <p:nvPr/>
        </p:nvCxnSpPr>
        <p:spPr bwMode="auto">
          <a:xfrm>
            <a:off x="1342990" y="4520380"/>
            <a:ext cx="2828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直線矢印コネクタ 50"/>
          <p:cNvCxnSpPr/>
          <p:nvPr/>
        </p:nvCxnSpPr>
        <p:spPr bwMode="auto">
          <a:xfrm>
            <a:off x="1619804" y="4520380"/>
            <a:ext cx="3168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直線矢印コネクタ 52"/>
          <p:cNvCxnSpPr/>
          <p:nvPr/>
        </p:nvCxnSpPr>
        <p:spPr bwMode="auto">
          <a:xfrm>
            <a:off x="1936644" y="4520380"/>
            <a:ext cx="4644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直線矢印コネクタ 54"/>
          <p:cNvCxnSpPr/>
          <p:nvPr/>
        </p:nvCxnSpPr>
        <p:spPr bwMode="auto">
          <a:xfrm>
            <a:off x="2401129" y="4520380"/>
            <a:ext cx="19180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直線矢印コネクタ 56"/>
          <p:cNvCxnSpPr/>
          <p:nvPr/>
        </p:nvCxnSpPr>
        <p:spPr bwMode="auto">
          <a:xfrm>
            <a:off x="3620926" y="4520380"/>
            <a:ext cx="20868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直線矢印コネクタ 58"/>
          <p:cNvCxnSpPr/>
          <p:nvPr/>
        </p:nvCxnSpPr>
        <p:spPr bwMode="auto">
          <a:xfrm>
            <a:off x="3822135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直線矢印コネクタ 60"/>
          <p:cNvCxnSpPr/>
          <p:nvPr/>
        </p:nvCxnSpPr>
        <p:spPr bwMode="auto">
          <a:xfrm>
            <a:off x="4030573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直線矢印コネクタ 62"/>
          <p:cNvCxnSpPr/>
          <p:nvPr/>
        </p:nvCxnSpPr>
        <p:spPr bwMode="auto">
          <a:xfrm>
            <a:off x="4239011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直線矢印コネクタ 63"/>
          <p:cNvCxnSpPr/>
          <p:nvPr/>
        </p:nvCxnSpPr>
        <p:spPr bwMode="auto">
          <a:xfrm>
            <a:off x="4447449" y="4520380"/>
            <a:ext cx="3350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直線矢印コネクタ 65"/>
          <p:cNvCxnSpPr/>
          <p:nvPr/>
        </p:nvCxnSpPr>
        <p:spPr bwMode="auto">
          <a:xfrm>
            <a:off x="4782533" y="4520380"/>
            <a:ext cx="2585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直線矢印コネクタ 67"/>
          <p:cNvCxnSpPr/>
          <p:nvPr/>
        </p:nvCxnSpPr>
        <p:spPr bwMode="auto">
          <a:xfrm>
            <a:off x="5041103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直線矢印コネクタ 69"/>
          <p:cNvCxnSpPr/>
          <p:nvPr/>
        </p:nvCxnSpPr>
        <p:spPr bwMode="auto">
          <a:xfrm>
            <a:off x="5249542" y="4520380"/>
            <a:ext cx="43129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正方形/長方形 61"/>
          <p:cNvSpPr/>
          <p:nvPr/>
        </p:nvSpPr>
        <p:spPr bwMode="auto">
          <a:xfrm>
            <a:off x="6188865" y="3125853"/>
            <a:ext cx="335085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5" name="正方形/長方形 64"/>
          <p:cNvSpPr/>
          <p:nvPr/>
        </p:nvSpPr>
        <p:spPr bwMode="auto">
          <a:xfrm>
            <a:off x="6523949" y="4231783"/>
            <a:ext cx="258569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168251" y="4530590"/>
            <a:ext cx="3792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Bn-1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496983" y="4530590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Bn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1" name="直線矢印コネクタ 70"/>
          <p:cNvCxnSpPr/>
          <p:nvPr/>
        </p:nvCxnSpPr>
        <p:spPr bwMode="auto">
          <a:xfrm>
            <a:off x="6188865" y="4520379"/>
            <a:ext cx="3350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直線矢印コネクタ 72"/>
          <p:cNvCxnSpPr/>
          <p:nvPr/>
        </p:nvCxnSpPr>
        <p:spPr bwMode="auto">
          <a:xfrm>
            <a:off x="6523949" y="4520379"/>
            <a:ext cx="2585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線コネクタ 74"/>
          <p:cNvCxnSpPr>
            <a:cxnSpLocks/>
          </p:cNvCxnSpPr>
          <p:nvPr/>
        </p:nvCxnSpPr>
        <p:spPr bwMode="auto">
          <a:xfrm>
            <a:off x="5690164" y="3549669"/>
            <a:ext cx="4187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正方形/長方形 94"/>
          <p:cNvSpPr/>
          <p:nvPr/>
        </p:nvSpPr>
        <p:spPr bwMode="auto">
          <a:xfrm>
            <a:off x="6781548" y="2370786"/>
            <a:ext cx="833754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dirty="0">
                <a:latin typeface="Times New Roman" panose="02020603050405020304" pitchFamily="18" charset="0"/>
              </a:rPr>
              <a:t>SFR B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6" name="正方形/長方形 95"/>
          <p:cNvSpPr/>
          <p:nvPr/>
        </p:nvSpPr>
        <p:spPr bwMode="auto">
          <a:xfrm>
            <a:off x="6781549" y="3125855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7" name="正方形/長方形 96"/>
          <p:cNvSpPr/>
          <p:nvPr/>
        </p:nvSpPr>
        <p:spPr bwMode="auto">
          <a:xfrm>
            <a:off x="6989987" y="4231785"/>
            <a:ext cx="208438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8" name="正方形/長方形 97"/>
          <p:cNvSpPr/>
          <p:nvPr/>
        </p:nvSpPr>
        <p:spPr bwMode="auto">
          <a:xfrm>
            <a:off x="7198426" y="3125854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9" name="正方形/長方形 98"/>
          <p:cNvSpPr/>
          <p:nvPr/>
        </p:nvSpPr>
        <p:spPr bwMode="auto">
          <a:xfrm>
            <a:off x="7406865" y="4231784"/>
            <a:ext cx="208438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6747386" y="453059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959886" y="453059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170936" y="453059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7381676" y="453059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B4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4" name="直線コネクタ 103"/>
          <p:cNvCxnSpPr/>
          <p:nvPr/>
        </p:nvCxnSpPr>
        <p:spPr bwMode="auto">
          <a:xfrm>
            <a:off x="6778298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6" name="直線矢印コネクタ 105"/>
          <p:cNvCxnSpPr/>
          <p:nvPr/>
        </p:nvCxnSpPr>
        <p:spPr bwMode="auto">
          <a:xfrm>
            <a:off x="6788779" y="4520380"/>
            <a:ext cx="20868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直線矢印コネクタ 106"/>
          <p:cNvCxnSpPr/>
          <p:nvPr/>
        </p:nvCxnSpPr>
        <p:spPr bwMode="auto">
          <a:xfrm>
            <a:off x="6989987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直線矢印コネクタ 107"/>
          <p:cNvCxnSpPr/>
          <p:nvPr/>
        </p:nvCxnSpPr>
        <p:spPr bwMode="auto">
          <a:xfrm>
            <a:off x="7198426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9" name="直線矢印コネクタ 108"/>
          <p:cNvCxnSpPr/>
          <p:nvPr/>
        </p:nvCxnSpPr>
        <p:spPr bwMode="auto">
          <a:xfrm>
            <a:off x="7406865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0" name="正方形/長方形 109"/>
          <p:cNvSpPr/>
          <p:nvPr/>
        </p:nvSpPr>
        <p:spPr bwMode="auto">
          <a:xfrm>
            <a:off x="3022397" y="3125261"/>
            <a:ext cx="282883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1" name="正方形/長方形 110"/>
          <p:cNvSpPr/>
          <p:nvPr/>
        </p:nvSpPr>
        <p:spPr bwMode="auto">
          <a:xfrm>
            <a:off x="3305280" y="4231191"/>
            <a:ext cx="310770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2922910" y="4530590"/>
            <a:ext cx="4555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n-1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3" name="直線矢印コネクタ 112"/>
          <p:cNvCxnSpPr/>
          <p:nvPr/>
        </p:nvCxnSpPr>
        <p:spPr bwMode="auto">
          <a:xfrm>
            <a:off x="3022397" y="4519788"/>
            <a:ext cx="2828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直線矢印コネクタ 113"/>
          <p:cNvCxnSpPr/>
          <p:nvPr/>
        </p:nvCxnSpPr>
        <p:spPr bwMode="auto">
          <a:xfrm>
            <a:off x="3299211" y="4519788"/>
            <a:ext cx="3168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" name="直線コネクタ 114"/>
          <p:cNvCxnSpPr>
            <a:cxnSpLocks/>
          </p:cNvCxnSpPr>
          <p:nvPr/>
        </p:nvCxnSpPr>
        <p:spPr bwMode="auto">
          <a:xfrm>
            <a:off x="2692870" y="3549669"/>
            <a:ext cx="27345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" name="テキスト ボックス 115"/>
          <p:cNvSpPr txBox="1"/>
          <p:nvPr/>
        </p:nvSpPr>
        <p:spPr>
          <a:xfrm>
            <a:off x="3282112" y="4531711"/>
            <a:ext cx="377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1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7" name="直線コネクタ 116"/>
          <p:cNvCxnSpPr>
            <a:cxnSpLocks/>
          </p:cNvCxnSpPr>
          <p:nvPr/>
        </p:nvCxnSpPr>
        <p:spPr bwMode="auto">
          <a:xfrm>
            <a:off x="1345449" y="2666320"/>
            <a:ext cx="0" cy="45894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8" name="正方形/長方形 117"/>
          <p:cNvSpPr/>
          <p:nvPr/>
        </p:nvSpPr>
        <p:spPr bwMode="auto">
          <a:xfrm>
            <a:off x="511335" y="2370786"/>
            <a:ext cx="833754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dirty="0">
                <a:latin typeface="Times New Roman" panose="02020603050405020304" pitchFamily="18" charset="0"/>
              </a:rPr>
              <a:t>SFR A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9" name="正方形/長方形 118"/>
          <p:cNvSpPr/>
          <p:nvPr/>
        </p:nvSpPr>
        <p:spPr bwMode="auto">
          <a:xfrm>
            <a:off x="511336" y="3125855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0" name="正方形/長方形 119"/>
          <p:cNvSpPr/>
          <p:nvPr/>
        </p:nvSpPr>
        <p:spPr bwMode="auto">
          <a:xfrm>
            <a:off x="719774" y="4231785"/>
            <a:ext cx="208438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1" name="正方形/長方形 120"/>
          <p:cNvSpPr/>
          <p:nvPr/>
        </p:nvSpPr>
        <p:spPr bwMode="auto">
          <a:xfrm>
            <a:off x="928213" y="3125854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2" name="正方形/長方形 121"/>
          <p:cNvSpPr/>
          <p:nvPr/>
        </p:nvSpPr>
        <p:spPr bwMode="auto">
          <a:xfrm>
            <a:off x="1136652" y="4231784"/>
            <a:ext cx="208438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462425" y="4530591"/>
            <a:ext cx="377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674925" y="4530591"/>
            <a:ext cx="377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893349" y="4530591"/>
            <a:ext cx="377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1104089" y="4530591"/>
            <a:ext cx="377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A4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7" name="直線コネクタ 126"/>
          <p:cNvCxnSpPr/>
          <p:nvPr/>
        </p:nvCxnSpPr>
        <p:spPr bwMode="auto">
          <a:xfrm>
            <a:off x="508085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直線矢印コネクタ 128"/>
          <p:cNvCxnSpPr/>
          <p:nvPr/>
        </p:nvCxnSpPr>
        <p:spPr bwMode="auto">
          <a:xfrm>
            <a:off x="518566" y="4520380"/>
            <a:ext cx="20868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直線矢印コネクタ 129"/>
          <p:cNvCxnSpPr/>
          <p:nvPr/>
        </p:nvCxnSpPr>
        <p:spPr bwMode="auto">
          <a:xfrm>
            <a:off x="719774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直線矢印コネクタ 130"/>
          <p:cNvCxnSpPr/>
          <p:nvPr/>
        </p:nvCxnSpPr>
        <p:spPr bwMode="auto">
          <a:xfrm>
            <a:off x="928213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直線矢印コネクタ 131"/>
          <p:cNvCxnSpPr/>
          <p:nvPr/>
        </p:nvCxnSpPr>
        <p:spPr bwMode="auto">
          <a:xfrm>
            <a:off x="1136652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44756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 bwMode="auto">
          <a:xfrm>
            <a:off x="1610281" y="4234252"/>
            <a:ext cx="6850190" cy="15504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0" name="正方形/長方形 119"/>
          <p:cNvSpPr/>
          <p:nvPr/>
        </p:nvSpPr>
        <p:spPr bwMode="auto">
          <a:xfrm>
            <a:off x="515257" y="4234250"/>
            <a:ext cx="7108173" cy="155051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39" name="直線矢印コネクタ 38"/>
          <p:cNvCxnSpPr>
            <a:cxnSpLocks/>
          </p:cNvCxnSpPr>
          <p:nvPr/>
        </p:nvCxnSpPr>
        <p:spPr bwMode="auto">
          <a:xfrm>
            <a:off x="452495" y="2075596"/>
            <a:ext cx="810166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テキスト ボックス 39"/>
          <p:cNvSpPr txBox="1"/>
          <p:nvPr/>
        </p:nvSpPr>
        <p:spPr>
          <a:xfrm>
            <a:off x="401661" y="1811681"/>
            <a:ext cx="1339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Transmission:</a:t>
            </a:r>
            <a:r>
              <a:rPr lang="en-US" altLang="ja-JP" sz="1200" dirty="0"/>
              <a:t> first</a:t>
            </a:r>
            <a:endParaRPr kumimoji="1" lang="ja-JP" altLang="en-US" sz="12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081807" y="1811681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last</a:t>
            </a:r>
            <a:endParaRPr kumimoji="1" lang="ja-JP" altLang="en-US" sz="1200" dirty="0"/>
          </a:p>
        </p:txBody>
      </p:sp>
      <p:grpSp>
        <p:nvGrpSpPr>
          <p:cNvPr id="78" name="グループ化 77"/>
          <p:cNvGrpSpPr/>
          <p:nvPr/>
        </p:nvGrpSpPr>
        <p:grpSpPr>
          <a:xfrm>
            <a:off x="185652" y="2951426"/>
            <a:ext cx="236589" cy="1513755"/>
            <a:chOff x="479054" y="2951426"/>
            <a:chExt cx="356529" cy="1513755"/>
          </a:xfrm>
        </p:grpSpPr>
        <p:cxnSp>
          <p:nvCxnSpPr>
            <p:cNvPr id="74" name="直線矢印コネクタ 73"/>
            <p:cNvCxnSpPr/>
            <p:nvPr/>
          </p:nvCxnSpPr>
          <p:spPr bwMode="auto">
            <a:xfrm flipV="1">
              <a:off x="804570" y="2994212"/>
              <a:ext cx="0" cy="139202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" name="テキスト ボックス 75"/>
            <p:cNvSpPr txBox="1"/>
            <p:nvPr/>
          </p:nvSpPr>
          <p:spPr>
            <a:xfrm rot="5400000">
              <a:off x="384705" y="3045775"/>
              <a:ext cx="543739" cy="35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Bright</a:t>
              </a:r>
              <a:endParaRPr kumimoji="1" lang="ja-JP" altLang="en-US" sz="1100" dirty="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 rot="5400000">
              <a:off x="424666" y="4054263"/>
              <a:ext cx="466794" cy="35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Dark</a:t>
              </a:r>
              <a:endParaRPr kumimoji="1" lang="ja-JP" altLang="en-US" sz="1100" dirty="0"/>
            </a:p>
          </p:txBody>
        </p:sp>
      </p:grpSp>
      <p:sp>
        <p:nvSpPr>
          <p:cNvPr id="5" name="正方形/長方形 4"/>
          <p:cNvSpPr/>
          <p:nvPr/>
        </p:nvSpPr>
        <p:spPr bwMode="auto">
          <a:xfrm>
            <a:off x="1342989" y="2370786"/>
            <a:ext cx="2267420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PSDU A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3613695" y="2370786"/>
            <a:ext cx="833754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dirty="0">
                <a:latin typeface="Times New Roman" panose="02020603050405020304" pitchFamily="18" charset="0"/>
              </a:rPr>
              <a:t>SHR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4447449" y="2370786"/>
            <a:ext cx="2335068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PSDU B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3613696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628683" y="4530591"/>
            <a:ext cx="280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904479" y="4530591"/>
            <a:ext cx="280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63207" y="4530591"/>
            <a:ext cx="280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454692" y="4530591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48194" y="4530591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95029" y="4530591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315115" y="4530591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B4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52283" y="4530591"/>
            <a:ext cx="317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620262" y="4530591"/>
            <a:ext cx="317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94713" y="4530591"/>
            <a:ext cx="317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324075" y="4530591"/>
            <a:ext cx="317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A4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7616690" y="2370786"/>
            <a:ext cx="848884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Optional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44" name="直線コネクタ 43"/>
          <p:cNvCxnSpPr/>
          <p:nvPr/>
        </p:nvCxnSpPr>
        <p:spPr bwMode="auto">
          <a:xfrm>
            <a:off x="1342990" y="2666320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直線コネクタ 44"/>
          <p:cNvCxnSpPr/>
          <p:nvPr/>
        </p:nvCxnSpPr>
        <p:spPr bwMode="auto">
          <a:xfrm>
            <a:off x="3610444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直線コネクタ 45"/>
          <p:cNvCxnSpPr/>
          <p:nvPr/>
        </p:nvCxnSpPr>
        <p:spPr bwMode="auto">
          <a:xfrm>
            <a:off x="4447482" y="2704026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直線コネクタ 46"/>
          <p:cNvCxnSpPr>
            <a:cxnSpLocks/>
          </p:cNvCxnSpPr>
          <p:nvPr/>
        </p:nvCxnSpPr>
        <p:spPr bwMode="auto">
          <a:xfrm>
            <a:off x="7615662" y="2666320"/>
            <a:ext cx="7769" cy="15756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直線コネクタ 47"/>
          <p:cNvCxnSpPr>
            <a:cxnSpLocks/>
            <a:endCxn id="35" idx="3"/>
          </p:cNvCxnSpPr>
          <p:nvPr/>
        </p:nvCxnSpPr>
        <p:spPr bwMode="auto">
          <a:xfrm flipH="1">
            <a:off x="8460471" y="2704025"/>
            <a:ext cx="2" cy="16077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直線矢印コネクタ 49"/>
          <p:cNvCxnSpPr/>
          <p:nvPr/>
        </p:nvCxnSpPr>
        <p:spPr bwMode="auto">
          <a:xfrm>
            <a:off x="1342990" y="4520380"/>
            <a:ext cx="2828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直線矢印コネクタ 50"/>
          <p:cNvCxnSpPr/>
          <p:nvPr/>
        </p:nvCxnSpPr>
        <p:spPr bwMode="auto">
          <a:xfrm>
            <a:off x="1619804" y="4520380"/>
            <a:ext cx="3168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直線矢印コネクタ 52"/>
          <p:cNvCxnSpPr/>
          <p:nvPr/>
        </p:nvCxnSpPr>
        <p:spPr bwMode="auto">
          <a:xfrm>
            <a:off x="1936644" y="4520380"/>
            <a:ext cx="4644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直線矢印コネクタ 54"/>
          <p:cNvCxnSpPr/>
          <p:nvPr/>
        </p:nvCxnSpPr>
        <p:spPr bwMode="auto">
          <a:xfrm>
            <a:off x="2401129" y="4520380"/>
            <a:ext cx="19180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直線矢印コネクタ 56"/>
          <p:cNvCxnSpPr>
            <a:cxnSpLocks/>
          </p:cNvCxnSpPr>
          <p:nvPr/>
        </p:nvCxnSpPr>
        <p:spPr bwMode="auto">
          <a:xfrm>
            <a:off x="3620926" y="4520380"/>
            <a:ext cx="30717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直線矢印コネクタ 58"/>
          <p:cNvCxnSpPr>
            <a:cxnSpLocks/>
          </p:cNvCxnSpPr>
          <p:nvPr/>
        </p:nvCxnSpPr>
        <p:spPr bwMode="auto">
          <a:xfrm>
            <a:off x="3928100" y="4520380"/>
            <a:ext cx="27689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直線矢印コネクタ 60"/>
          <p:cNvCxnSpPr>
            <a:cxnSpLocks/>
          </p:cNvCxnSpPr>
          <p:nvPr/>
        </p:nvCxnSpPr>
        <p:spPr bwMode="auto">
          <a:xfrm>
            <a:off x="4204996" y="4520380"/>
            <a:ext cx="2381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直線矢印コネクタ 63"/>
          <p:cNvCxnSpPr/>
          <p:nvPr/>
        </p:nvCxnSpPr>
        <p:spPr bwMode="auto">
          <a:xfrm>
            <a:off x="4447449" y="4520380"/>
            <a:ext cx="3350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直線矢印コネクタ 65"/>
          <p:cNvCxnSpPr/>
          <p:nvPr/>
        </p:nvCxnSpPr>
        <p:spPr bwMode="auto">
          <a:xfrm>
            <a:off x="4782533" y="4520380"/>
            <a:ext cx="2585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直線矢印コネクタ 67"/>
          <p:cNvCxnSpPr/>
          <p:nvPr/>
        </p:nvCxnSpPr>
        <p:spPr bwMode="auto">
          <a:xfrm>
            <a:off x="5041103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直線矢印コネクタ 69"/>
          <p:cNvCxnSpPr/>
          <p:nvPr/>
        </p:nvCxnSpPr>
        <p:spPr bwMode="auto">
          <a:xfrm>
            <a:off x="5249542" y="4520380"/>
            <a:ext cx="43129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テキスト ボックス 68"/>
          <p:cNvSpPr txBox="1"/>
          <p:nvPr/>
        </p:nvSpPr>
        <p:spPr>
          <a:xfrm>
            <a:off x="6496983" y="4530590"/>
            <a:ext cx="31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Bn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3" name="直線矢印コネクタ 72"/>
          <p:cNvCxnSpPr/>
          <p:nvPr/>
        </p:nvCxnSpPr>
        <p:spPr bwMode="auto">
          <a:xfrm>
            <a:off x="6523949" y="4520379"/>
            <a:ext cx="2585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線コネクタ 74"/>
          <p:cNvCxnSpPr>
            <a:cxnSpLocks/>
          </p:cNvCxnSpPr>
          <p:nvPr/>
        </p:nvCxnSpPr>
        <p:spPr bwMode="auto">
          <a:xfrm>
            <a:off x="5904016" y="3549669"/>
            <a:ext cx="4187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正方形/長方形 94"/>
          <p:cNvSpPr/>
          <p:nvPr/>
        </p:nvSpPr>
        <p:spPr bwMode="auto">
          <a:xfrm>
            <a:off x="6781548" y="2370786"/>
            <a:ext cx="833754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dirty="0">
                <a:latin typeface="Times New Roman" panose="02020603050405020304" pitchFamily="18" charset="0"/>
              </a:rPr>
              <a:t>SFR B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6763682" y="453059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7024097" y="453059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295766" y="4530591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4" name="直線コネクタ 103"/>
          <p:cNvCxnSpPr/>
          <p:nvPr/>
        </p:nvCxnSpPr>
        <p:spPr bwMode="auto">
          <a:xfrm>
            <a:off x="6778298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6" name="直線矢印コネクタ 105"/>
          <p:cNvCxnSpPr>
            <a:cxnSpLocks/>
          </p:cNvCxnSpPr>
          <p:nvPr/>
        </p:nvCxnSpPr>
        <p:spPr bwMode="auto">
          <a:xfrm>
            <a:off x="6788779" y="4520380"/>
            <a:ext cx="25972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直線矢印コネクタ 106"/>
          <p:cNvCxnSpPr>
            <a:cxnSpLocks/>
          </p:cNvCxnSpPr>
          <p:nvPr/>
        </p:nvCxnSpPr>
        <p:spPr bwMode="auto">
          <a:xfrm>
            <a:off x="7056232" y="4520380"/>
            <a:ext cx="27205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直線矢印コネクタ 107"/>
          <p:cNvCxnSpPr>
            <a:cxnSpLocks/>
          </p:cNvCxnSpPr>
          <p:nvPr/>
        </p:nvCxnSpPr>
        <p:spPr bwMode="auto">
          <a:xfrm>
            <a:off x="7328285" y="4520380"/>
            <a:ext cx="2354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直線矢印コネクタ 113"/>
          <p:cNvCxnSpPr/>
          <p:nvPr/>
        </p:nvCxnSpPr>
        <p:spPr bwMode="auto">
          <a:xfrm>
            <a:off x="3299211" y="4519788"/>
            <a:ext cx="3168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" name="直線コネクタ 114"/>
          <p:cNvCxnSpPr>
            <a:cxnSpLocks/>
          </p:cNvCxnSpPr>
          <p:nvPr/>
        </p:nvCxnSpPr>
        <p:spPr bwMode="auto">
          <a:xfrm>
            <a:off x="2877225" y="3549669"/>
            <a:ext cx="27345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" name="テキスト ボックス 115"/>
          <p:cNvSpPr txBox="1"/>
          <p:nvPr/>
        </p:nvSpPr>
        <p:spPr>
          <a:xfrm>
            <a:off x="3282112" y="4531711"/>
            <a:ext cx="377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1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7" name="直線コネクタ 116"/>
          <p:cNvCxnSpPr>
            <a:cxnSpLocks/>
          </p:cNvCxnSpPr>
          <p:nvPr/>
        </p:nvCxnSpPr>
        <p:spPr bwMode="auto">
          <a:xfrm>
            <a:off x="1345449" y="2666320"/>
            <a:ext cx="0" cy="45894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8" name="正方形/長方形 117"/>
          <p:cNvSpPr/>
          <p:nvPr/>
        </p:nvSpPr>
        <p:spPr bwMode="auto">
          <a:xfrm>
            <a:off x="511335" y="2370786"/>
            <a:ext cx="833754" cy="295533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dirty="0">
                <a:latin typeface="Times New Roman" panose="02020603050405020304" pitchFamily="18" charset="0"/>
              </a:rPr>
              <a:t>SFR A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482252" y="4530591"/>
            <a:ext cx="377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A1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774161" y="4530591"/>
            <a:ext cx="377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A2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1030142" y="4530591"/>
            <a:ext cx="377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A3</a:t>
            </a:r>
            <a:endParaRPr kumimoji="1" lang="ja-JP" altLang="en-US" sz="11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7" name="直線コネクタ 126"/>
          <p:cNvCxnSpPr/>
          <p:nvPr/>
        </p:nvCxnSpPr>
        <p:spPr bwMode="auto">
          <a:xfrm>
            <a:off x="508085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直線矢印コネクタ 128"/>
          <p:cNvCxnSpPr>
            <a:cxnSpLocks/>
          </p:cNvCxnSpPr>
          <p:nvPr/>
        </p:nvCxnSpPr>
        <p:spPr bwMode="auto">
          <a:xfrm>
            <a:off x="518566" y="4520380"/>
            <a:ext cx="30542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直線矢印コネクタ 129"/>
          <p:cNvCxnSpPr>
            <a:cxnSpLocks/>
          </p:cNvCxnSpPr>
          <p:nvPr/>
        </p:nvCxnSpPr>
        <p:spPr bwMode="auto">
          <a:xfrm>
            <a:off x="823993" y="4520380"/>
            <a:ext cx="2645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直線矢印コネクタ 130"/>
          <p:cNvCxnSpPr>
            <a:cxnSpLocks/>
          </p:cNvCxnSpPr>
          <p:nvPr/>
        </p:nvCxnSpPr>
        <p:spPr bwMode="auto">
          <a:xfrm>
            <a:off x="1088513" y="4520380"/>
            <a:ext cx="25252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正方形/長方形 104"/>
          <p:cNvSpPr/>
          <p:nvPr/>
        </p:nvSpPr>
        <p:spPr bwMode="auto">
          <a:xfrm>
            <a:off x="3928100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8" name="正方形/長方形 127"/>
          <p:cNvSpPr/>
          <p:nvPr/>
        </p:nvSpPr>
        <p:spPr bwMode="auto">
          <a:xfrm>
            <a:off x="4204996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3" name="正方形/長方形 132"/>
          <p:cNvSpPr/>
          <p:nvPr/>
        </p:nvSpPr>
        <p:spPr bwMode="auto">
          <a:xfrm>
            <a:off x="4443140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4" name="正方形/長方形 133"/>
          <p:cNvSpPr/>
          <p:nvPr/>
        </p:nvSpPr>
        <p:spPr bwMode="auto">
          <a:xfrm>
            <a:off x="4799996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5" name="正方形/長方形 134"/>
          <p:cNvSpPr/>
          <p:nvPr/>
        </p:nvSpPr>
        <p:spPr bwMode="auto">
          <a:xfrm>
            <a:off x="5057139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6" name="正方形/長方形 135"/>
          <p:cNvSpPr/>
          <p:nvPr/>
        </p:nvSpPr>
        <p:spPr bwMode="auto">
          <a:xfrm>
            <a:off x="5249541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7" name="正方形/長方形 136"/>
          <p:cNvSpPr/>
          <p:nvPr/>
        </p:nvSpPr>
        <p:spPr bwMode="auto">
          <a:xfrm>
            <a:off x="6539391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8" name="正方形/長方形 137"/>
          <p:cNvSpPr/>
          <p:nvPr/>
        </p:nvSpPr>
        <p:spPr bwMode="auto">
          <a:xfrm>
            <a:off x="6774863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9" name="正方形/長方形 138"/>
          <p:cNvSpPr/>
          <p:nvPr/>
        </p:nvSpPr>
        <p:spPr bwMode="auto">
          <a:xfrm>
            <a:off x="7051574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0" name="正方形/長方形 139"/>
          <p:cNvSpPr/>
          <p:nvPr/>
        </p:nvSpPr>
        <p:spPr bwMode="auto">
          <a:xfrm>
            <a:off x="7328285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1" name="正方形/長方形 140"/>
          <p:cNvSpPr/>
          <p:nvPr/>
        </p:nvSpPr>
        <p:spPr bwMode="auto">
          <a:xfrm>
            <a:off x="7563757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2" name="正方形/長方形 141"/>
          <p:cNvSpPr/>
          <p:nvPr/>
        </p:nvSpPr>
        <p:spPr bwMode="auto">
          <a:xfrm>
            <a:off x="3294385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3" name="正方形/長方形 142"/>
          <p:cNvSpPr/>
          <p:nvPr/>
        </p:nvSpPr>
        <p:spPr bwMode="auto">
          <a:xfrm>
            <a:off x="2423796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4" name="正方形/長方形 143"/>
          <p:cNvSpPr/>
          <p:nvPr/>
        </p:nvSpPr>
        <p:spPr bwMode="auto">
          <a:xfrm>
            <a:off x="1951833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5" name="正方形/長方形 144"/>
          <p:cNvSpPr/>
          <p:nvPr/>
        </p:nvSpPr>
        <p:spPr bwMode="auto">
          <a:xfrm>
            <a:off x="1650528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6" name="正方形/長方形 145"/>
          <p:cNvSpPr/>
          <p:nvPr/>
        </p:nvSpPr>
        <p:spPr bwMode="auto">
          <a:xfrm>
            <a:off x="1341041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7" name="正方形/長方形 146"/>
          <p:cNvSpPr/>
          <p:nvPr/>
        </p:nvSpPr>
        <p:spPr bwMode="auto">
          <a:xfrm>
            <a:off x="1088513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8" name="正方形/長方形 147"/>
          <p:cNvSpPr/>
          <p:nvPr/>
        </p:nvSpPr>
        <p:spPr bwMode="auto">
          <a:xfrm>
            <a:off x="837820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9" name="正方形/長方形 148"/>
          <p:cNvSpPr/>
          <p:nvPr/>
        </p:nvSpPr>
        <p:spPr bwMode="auto">
          <a:xfrm>
            <a:off x="505222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0" name="正方形/長方形 149"/>
          <p:cNvSpPr/>
          <p:nvPr/>
        </p:nvSpPr>
        <p:spPr bwMode="auto">
          <a:xfrm>
            <a:off x="2605497" y="312585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1" name="正方形/長方形 150"/>
          <p:cNvSpPr/>
          <p:nvPr/>
        </p:nvSpPr>
        <p:spPr bwMode="auto">
          <a:xfrm>
            <a:off x="5669240" y="312585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067505"/>
      </p:ext>
    </p:extLst>
  </p:cSld>
  <p:clrMapOvr>
    <a:masterClrMapping/>
  </p:clrMapOvr>
</p:sld>
</file>

<file path=ppt/theme/theme1.xml><?xml version="1.0" encoding="utf-8"?>
<a:theme xmlns:a="http://schemas.openxmlformats.org/drawingml/2006/main" name="IEEE-P802_15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">
      <a:majorFont>
        <a:latin typeface="Times New Roman"/>
        <a:ea typeface="ＭＳ Ｐ明朝"/>
        <a:cs typeface=""/>
      </a:majorFont>
      <a:minorFont>
        <a:latin typeface="Times New Roman"/>
        <a:ea typeface="ＭＳ Ｐ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IEEE-P802_15</Template>
  <TotalTime>7217</TotalTime>
  <Words>92</Words>
  <Application>Microsoft Office PowerPoint</Application>
  <PresentationFormat>画面に合わせる (4:3)</PresentationFormat>
  <Paragraphs>72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Ｐ明朝</vt:lpstr>
      <vt:lpstr>Arial</vt:lpstr>
      <vt:lpstr>Calibri</vt:lpstr>
      <vt:lpstr>Times New Roman</vt:lpstr>
      <vt:lpstr>IEEE-P802_15</vt:lpstr>
      <vt:lpstr>PowerPoint プレゼンテーション</vt:lpstr>
      <vt:lpstr>PowerPoint プレゼンテーション</vt:lpstr>
      <vt:lpstr>PowerPoint プレゼンテーション</vt:lpstr>
    </vt:vector>
  </TitlesOfParts>
  <Company>Panasonic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青山秀紀</dc:creator>
  <cp:lastModifiedBy>Hideki Aoyama</cp:lastModifiedBy>
  <cp:revision>211</cp:revision>
  <dcterms:created xsi:type="dcterms:W3CDTF">2015-03-02T06:23:45Z</dcterms:created>
  <dcterms:modified xsi:type="dcterms:W3CDTF">2017-01-09T04:54:09Z</dcterms:modified>
</cp:coreProperties>
</file>