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36" y="-90"/>
      </p:cViewPr>
      <p:guideLst>
        <p:guide orient="horz" pos="2160"/>
        <p:guide pos="2880"/>
      </p:guideLst>
    </p:cSldViewPr>
  </p:slideViewPr>
  <p:notesTextViewPr>
    <p:cViewPr>
      <p:scale>
        <a:sx n="1" d="1"/>
        <a:sy n="1" d="1"/>
      </p:scale>
      <p:origin x="0" y="0"/>
    </p:cViewPr>
  </p:notesText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15-16-0865-00-lpwa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Dec. 2016</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14. Dec. 2016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Dec. 2016]</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2400" dirty="0" smtClean="0"/>
              <a:t>Start: 14</a:t>
            </a:r>
            <a:r>
              <a:rPr lang="en-US" sz="2400" baseline="30000" dirty="0" smtClean="0"/>
              <a:t>th</a:t>
            </a:r>
            <a:r>
              <a:rPr lang="en-US" sz="2400" dirty="0" smtClean="0"/>
              <a:t> Dec. 16:00 (CET), 07:00 (PST), duration 1h</a:t>
            </a:r>
          </a:p>
          <a:p>
            <a:pPr marL="514350" indent="-514350">
              <a:buFont typeface="+mj-lt"/>
              <a:buAutoNum type="arabicPeriod"/>
            </a:pPr>
            <a:r>
              <a:rPr lang="en-US" sz="2400" dirty="0" smtClean="0"/>
              <a:t>Discussion on updated Use-Case </a:t>
            </a:r>
            <a:r>
              <a:rPr lang="en-US" sz="2400" dirty="0"/>
              <a:t>document (15-16-0770-01-lpwa)</a:t>
            </a:r>
            <a:endParaRPr lang="en-US" sz="2400" dirty="0" smtClean="0"/>
          </a:p>
          <a:p>
            <a:pPr marL="514350" indent="-514350">
              <a:buFont typeface="+mj-lt"/>
              <a:buAutoNum type="arabicPeriod"/>
            </a:pPr>
            <a:r>
              <a:rPr lang="en-US" sz="2400" dirty="0" smtClean="0"/>
              <a:t>Literature database</a:t>
            </a:r>
          </a:p>
          <a:p>
            <a:pPr marL="514350" indent="-514350">
              <a:buFont typeface="+mj-lt"/>
              <a:buAutoNum type="arabicPeriod"/>
            </a:pPr>
            <a:r>
              <a:rPr lang="en-US" sz="2400" dirty="0" smtClean="0"/>
              <a:t>Planned input for Atlanta</a:t>
            </a:r>
          </a:p>
          <a:p>
            <a:pPr marL="514350" indent="-514350">
              <a:buFont typeface="+mj-lt"/>
              <a:buAutoNum type="arabicPeriod"/>
            </a:pPr>
            <a:r>
              <a:rPr lang="en-US" sz="2400" dirty="0" err="1" smtClean="0"/>
              <a:t>AoB</a:t>
            </a:r>
            <a:endParaRPr lang="en-US" sz="2400" dirty="0"/>
          </a:p>
        </p:txBody>
      </p:sp>
      <p:sp>
        <p:nvSpPr>
          <p:cNvPr id="2" name="Datumsplatzhalter 1"/>
          <p:cNvSpPr>
            <a:spLocks noGrp="1"/>
          </p:cNvSpPr>
          <p:nvPr>
            <p:ph type="dt" sz="half" idx="10"/>
          </p:nvPr>
        </p:nvSpPr>
        <p:spPr/>
        <p:txBody>
          <a:bodyPr/>
          <a:lstStyle/>
          <a:p>
            <a:pPr>
              <a:defRPr/>
            </a:pPr>
            <a:r>
              <a:rPr lang="en-US" altLang="en-US" dirty="0" smtClean="0"/>
              <a:t>Dec.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p:txBody>
          <a:bodyPr/>
          <a:lstStyle/>
          <a:p>
            <a:r>
              <a:rPr lang="en-GB" sz="1600" dirty="0" smtClean="0"/>
              <a:t>Start: 14</a:t>
            </a:r>
            <a:r>
              <a:rPr lang="en-GB" sz="1600" baseline="30000" dirty="0" smtClean="0"/>
              <a:t>th</a:t>
            </a:r>
            <a:r>
              <a:rPr lang="en-GB" sz="1600" dirty="0" smtClean="0"/>
              <a:t> Dec. 2016 16:00 (CET), 07:00 (PST)</a:t>
            </a:r>
          </a:p>
          <a:p>
            <a:r>
              <a:rPr lang="en-GB" sz="1600" dirty="0" smtClean="0"/>
              <a:t>Max. number of participants: 10</a:t>
            </a:r>
          </a:p>
          <a:p>
            <a:r>
              <a:rPr lang="en-GB" sz="1600" dirty="0" smtClean="0"/>
              <a:t>To join the conference please call: </a:t>
            </a:r>
            <a:r>
              <a:rPr lang="en-GB" sz="1600" dirty="0"/>
              <a:t>+49 6151 155-9734</a:t>
            </a:r>
          </a:p>
          <a:p>
            <a:r>
              <a:rPr lang="en-GB" sz="1600" dirty="0" smtClean="0"/>
              <a:t>Pin: </a:t>
            </a:r>
            <a:r>
              <a:rPr lang="en-GB" sz="1600" dirty="0"/>
              <a:t>3221</a:t>
            </a:r>
            <a:r>
              <a:rPr lang="en-GB" sz="1600" dirty="0" smtClean="0"/>
              <a:t>#</a:t>
            </a:r>
          </a:p>
          <a:p>
            <a:endParaRPr lang="en-GB" sz="1600" dirty="0" smtClean="0"/>
          </a:p>
        </p:txBody>
      </p:sp>
      <p:sp>
        <p:nvSpPr>
          <p:cNvPr id="2" name="Datumsplatzhalter 1"/>
          <p:cNvSpPr>
            <a:spLocks noGrp="1"/>
          </p:cNvSpPr>
          <p:nvPr>
            <p:ph type="dt" sz="half" idx="10"/>
          </p:nvPr>
        </p:nvSpPr>
        <p:spPr/>
        <p:txBody>
          <a:bodyPr/>
          <a:lstStyle/>
          <a:p>
            <a:pPr>
              <a:defRPr/>
            </a:pPr>
            <a:r>
              <a:rPr lang="en-US" altLang="en-US" dirty="0" smtClean="0"/>
              <a:t>Dec.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127</Words>
  <Application>Microsoft Office PowerPoint</Application>
  <PresentationFormat>Bildschirmpräsentation (4:3)</PresentationFormat>
  <Paragraphs>31</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24</cp:revision>
  <cp:lastPrinted>1998-02-10T13:28:06Z</cp:lastPrinted>
  <dcterms:created xsi:type="dcterms:W3CDTF">2016-10-13T07:14:26Z</dcterms:created>
  <dcterms:modified xsi:type="dcterms:W3CDTF">2016-12-12T09:55:00Z</dcterms:modified>
</cp:coreProperties>
</file>