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5" r:id="rId2"/>
    <p:sldMasterId id="2147483662" r:id="rId3"/>
  </p:sldMasterIdLst>
  <p:notesMasterIdLst>
    <p:notesMasterId r:id="rId9"/>
  </p:notesMasterIdLst>
  <p:handoutMasterIdLst>
    <p:handoutMasterId r:id="rId10"/>
  </p:handoutMasterIdLst>
  <p:sldIdLst>
    <p:sldId id="259" r:id="rId4"/>
    <p:sldId id="260" r:id="rId5"/>
    <p:sldId id="261" r:id="rId6"/>
    <p:sldId id="262" r:id="rId7"/>
    <p:sldId id="263"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700" autoAdjust="0"/>
  </p:normalViewPr>
  <p:slideViewPr>
    <p:cSldViewPr showGuides="1">
      <p:cViewPr varScale="1">
        <p:scale>
          <a:sx n="79" d="100"/>
          <a:sy n="79" d="100"/>
        </p:scale>
        <p:origin x="914" y="29"/>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3" d="100"/>
          <a:sy n="53" d="100"/>
        </p:scale>
        <p:origin x="2633" y="38"/>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5081"/>
            <a:ext cx="2693987"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a:t>
            </a:r>
            <a:r>
              <a:rPr lang="en-US" altLang="ja-JP" dirty="0" smtClean="0"/>
              <a:t>&lt;15-0265-007a&gt;</a:t>
            </a:r>
            <a:endParaRPr lang="en-US" altLang="ja-JP" dirty="0"/>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smtClean="0"/>
              <a:t>&lt;March 2015&gt;</a:t>
            </a:r>
            <a:endParaRPr lang="en-US" altLang="ja-JP"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C69A029B-24AC-4ADC-BC5A-0FCDC966BFCC}" type="slidenum">
              <a:rPr lang="en-US" altLang="ja-JP"/>
              <a:pPr/>
              <a:t>‹#›</a:t>
            </a:fld>
            <a:endParaRPr lang="en-US" altLang="ja-JP"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ltLang="ja-JP"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25555002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126484"/>
            <a:ext cx="2814638" cy="184666"/>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200" b="1"/>
            </a:lvl1pPr>
          </a:lstStyle>
          <a:p>
            <a:r>
              <a:rPr lang="en-US" altLang="ja-JP" dirty="0" smtClean="0"/>
              <a:t>doc.: IEEE 802.15-&lt;16-0703-00-007a&gt;</a:t>
            </a:r>
            <a:endParaRPr lang="en-US" altLang="ja-JP" dirty="0"/>
          </a:p>
        </p:txBody>
      </p:sp>
      <p:sp>
        <p:nvSpPr>
          <p:cNvPr id="2051" name="Rectangle 3"/>
          <p:cNvSpPr>
            <a:spLocks noGrp="1" noChangeArrowheads="1"/>
          </p:cNvSpPr>
          <p:nvPr>
            <p:ph type="dt" idx="1"/>
          </p:nvPr>
        </p:nvSpPr>
        <p:spPr bwMode="auto">
          <a:xfrm>
            <a:off x="654050" y="126484"/>
            <a:ext cx="2736850" cy="184666"/>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200" b="1"/>
            </a:lvl1pPr>
          </a:lstStyle>
          <a:p>
            <a:r>
              <a:rPr lang="en-US" altLang="ja-JP" dirty="0" smtClean="0"/>
              <a:t>&lt;Sept. 2016 &gt;</a:t>
            </a:r>
            <a:endParaRPr lang="en-US" altLang="ja-JP" dirty="0"/>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ja-JP" dirty="0"/>
              <a:t>Page </a:t>
            </a:r>
            <a:fld id="{AE58050A-21AB-46B7-904C-34A3071FC9BC}" type="slidenum">
              <a:rPr lang="en-US" altLang="ja-JP"/>
              <a:pPr/>
              <a:t>‹#›</a:t>
            </a:fld>
            <a:endParaRPr lang="en-US" altLang="ja-JP"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74524798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ja-JP" smtClean="0"/>
              <a:t>doc.: IEEE 802.15-&lt;doc#&gt;</a:t>
            </a:r>
            <a:endParaRPr lang="en-US" altLang="ja-JP" dirty="0"/>
          </a:p>
        </p:txBody>
      </p:sp>
      <p:sp>
        <p:nvSpPr>
          <p:cNvPr id="5" name="날짜 개체 틀 4"/>
          <p:cNvSpPr>
            <a:spLocks noGrp="1"/>
          </p:cNvSpPr>
          <p:nvPr>
            <p:ph type="dt" idx="11"/>
          </p:nvPr>
        </p:nvSpPr>
        <p:spPr/>
        <p:txBody>
          <a:bodyPr/>
          <a:lstStyle/>
          <a:p>
            <a:r>
              <a:rPr lang="en-US" altLang="ja-JP" smtClean="0"/>
              <a:t>&lt;month year&gt;</a:t>
            </a:r>
            <a:endParaRPr lang="en-US" altLang="ja-JP" dirty="0"/>
          </a:p>
        </p:txBody>
      </p:sp>
      <p:sp>
        <p:nvSpPr>
          <p:cNvPr id="6" name="바닥글 개체 틀 5"/>
          <p:cNvSpPr>
            <a:spLocks noGrp="1"/>
          </p:cNvSpPr>
          <p:nvPr>
            <p:ph type="ftr" sz="quarter" idx="12"/>
          </p:nvPr>
        </p:nvSpPr>
        <p:spPr/>
        <p:txBody>
          <a:bodyPr/>
          <a:lstStyle/>
          <a:p>
            <a:pPr lvl="4"/>
            <a:r>
              <a:rPr lang="en-US" altLang="ja-JP" smtClean="0"/>
              <a:t>&lt;author&gt;, &lt;company&gt;</a:t>
            </a:r>
            <a:endParaRPr lang="en-US" altLang="ja-JP" dirty="0"/>
          </a:p>
        </p:txBody>
      </p:sp>
      <p:sp>
        <p:nvSpPr>
          <p:cNvPr id="7" name="슬라이드 번호 개체 틀 6"/>
          <p:cNvSpPr>
            <a:spLocks noGrp="1"/>
          </p:cNvSpPr>
          <p:nvPr>
            <p:ph type="sldNum" sz="quarter" idx="13"/>
          </p:nvPr>
        </p:nvSpPr>
        <p:spPr/>
        <p:txBody>
          <a:bodyPr/>
          <a:lstStyle/>
          <a:p>
            <a:r>
              <a:rPr lang="en-US" altLang="ja-JP" smtClean="0"/>
              <a:t>Page </a:t>
            </a:r>
            <a:fld id="{AE58050A-21AB-46B7-904C-34A3071FC9BC}" type="slidenum">
              <a:rPr lang="en-US" altLang="ja-JP" smtClean="0"/>
              <a:pPr/>
              <a:t>1</a:t>
            </a:fld>
            <a:endParaRPr lang="en-US" altLang="ja-JP" dirty="0"/>
          </a:p>
        </p:txBody>
      </p:sp>
    </p:spTree>
    <p:extLst>
      <p:ext uri="{BB962C8B-B14F-4D97-AF65-F5344CB8AC3E}">
        <p14:creationId xmlns:p14="http://schemas.microsoft.com/office/powerpoint/2010/main" val="11830948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3</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2445086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ko-KR" smtClean="0"/>
              <a:t>Nov. 2016</a:t>
            </a:r>
            <a:endParaRPr lang="en-US" altLang="ja-JP" dirty="0"/>
          </a:p>
        </p:txBody>
      </p:sp>
      <p:sp>
        <p:nvSpPr>
          <p:cNvPr id="5" name="フッター プレースホルダ 4"/>
          <p:cNvSpPr>
            <a:spLocks noGrp="1"/>
          </p:cNvSpPr>
          <p:nvPr>
            <p:ph type="ftr" sz="quarter" idx="11"/>
          </p:nvPr>
        </p:nvSpPr>
        <p:spPr>
          <a:xfrm>
            <a:off x="5486400" y="6475413"/>
            <a:ext cx="3124200" cy="184666"/>
          </a:xfrm>
        </p:spPr>
        <p:txBody>
          <a:bodyPr/>
          <a:lstStyle>
            <a:lvl1pPr>
              <a:defRPr/>
            </a:lvl1pPr>
          </a:lstStyle>
          <a:p>
            <a:r>
              <a:rPr lang="en-US" altLang="ja-JP" smtClean="0"/>
              <a:t>Yeong Min Jang(Kookmin University)</a:t>
            </a:r>
            <a:endParaRPr lang="en-US" altLang="ja-JP" dirty="0"/>
          </a:p>
        </p:txBody>
      </p:sp>
      <p:sp>
        <p:nvSpPr>
          <p:cNvPr id="6" name="スライド番号プレースホルダ 5"/>
          <p:cNvSpPr>
            <a:spLocks noGrp="1"/>
          </p:cNvSpPr>
          <p:nvPr>
            <p:ph type="sldNum" sz="quarter" idx="12"/>
          </p:nvPr>
        </p:nvSpPr>
        <p:spPr/>
        <p:txBody>
          <a:bodyPr/>
          <a:lstStyle>
            <a:lvl1pPr>
              <a:defRPr/>
            </a:lvl1pPr>
          </a:lstStyle>
          <a:p>
            <a:r>
              <a:rPr lang="en-US" altLang="ja-JP" dirty="0"/>
              <a:t>Slide </a:t>
            </a:r>
            <a:fld id="{2A174D14-62F5-4D75-B1B0-108CFC6EE100}" type="slidenum">
              <a:rPr lang="en-US" altLang="ja-JP"/>
              <a:pPr/>
              <a:t>‹#›</a:t>
            </a:fld>
            <a:endParaRPr lang="en-US" altLang="ja-JP"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30238" y="365125"/>
            <a:ext cx="7886700" cy="1325563"/>
          </a:xfrm>
        </p:spPr>
        <p:txBody>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630238" y="2505075"/>
            <a:ext cx="3868737"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29150" y="2505075"/>
            <a:ext cx="3887788"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r>
              <a:rPr lang="en-US" altLang="ko-KR" smtClean="0"/>
              <a:t>Nov. 2016</a:t>
            </a:r>
            <a:endParaRPr lang="ko-KR" altLang="en-US"/>
          </a:p>
        </p:txBody>
      </p:sp>
      <p:sp>
        <p:nvSpPr>
          <p:cNvPr id="8" name="바닥글 개체 틀 7"/>
          <p:cNvSpPr>
            <a:spLocks noGrp="1"/>
          </p:cNvSpPr>
          <p:nvPr>
            <p:ph type="ftr" sz="quarter" idx="11"/>
          </p:nvPr>
        </p:nvSpPr>
        <p:spPr/>
        <p:txBody>
          <a:bodyPr/>
          <a:lstStyle/>
          <a:p>
            <a:r>
              <a:rPr lang="en-US" altLang="ko-KR" smtClean="0"/>
              <a:t>Yeong Min Jang(Kookmin University)</a:t>
            </a:r>
            <a:endParaRPr lang="ko-KR" altLang="en-US"/>
          </a:p>
        </p:txBody>
      </p:sp>
      <p:sp>
        <p:nvSpPr>
          <p:cNvPr id="9" name="슬라이드 번호 개체 틀 8"/>
          <p:cNvSpPr>
            <a:spLocks noGrp="1"/>
          </p:cNvSpPr>
          <p:nvPr>
            <p:ph type="sldNum" sz="quarter" idx="12"/>
          </p:nvPr>
        </p:nvSpPr>
        <p:spPr/>
        <p:txBody>
          <a:bodyPr/>
          <a:lstStyle/>
          <a:p>
            <a:fld id="{9A9D1EA9-6599-4E9F-8B89-8510E18AAB1A}" type="slidenum">
              <a:rPr lang="ko-KR" altLang="en-US" smtClean="0"/>
              <a:t>‹#›</a:t>
            </a:fld>
            <a:endParaRPr lang="ko-KR" altLang="en-US"/>
          </a:p>
        </p:txBody>
      </p:sp>
    </p:spTree>
    <p:extLst>
      <p:ext uri="{BB962C8B-B14F-4D97-AF65-F5344CB8AC3E}">
        <p14:creationId xmlns:p14="http://schemas.microsoft.com/office/powerpoint/2010/main" val="145899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r>
              <a:rPr lang="en-US" altLang="ko-KR" smtClean="0"/>
              <a:t>Nov. 2016</a:t>
            </a:r>
            <a:endParaRPr lang="ko-KR" altLang="en-US"/>
          </a:p>
        </p:txBody>
      </p:sp>
      <p:sp>
        <p:nvSpPr>
          <p:cNvPr id="4" name="바닥글 개체 틀 3"/>
          <p:cNvSpPr>
            <a:spLocks noGrp="1"/>
          </p:cNvSpPr>
          <p:nvPr>
            <p:ph type="ftr" sz="quarter" idx="11"/>
          </p:nvPr>
        </p:nvSpPr>
        <p:spPr/>
        <p:txBody>
          <a:bodyPr/>
          <a:lstStyle/>
          <a:p>
            <a:r>
              <a:rPr lang="en-US" altLang="ko-KR" smtClean="0"/>
              <a:t>Yeong Min Jang(Kookmin University)</a:t>
            </a:r>
            <a:endParaRPr lang="ko-KR" altLang="en-US"/>
          </a:p>
        </p:txBody>
      </p:sp>
      <p:sp>
        <p:nvSpPr>
          <p:cNvPr id="5" name="슬라이드 번호 개체 틀 4"/>
          <p:cNvSpPr>
            <a:spLocks noGrp="1"/>
          </p:cNvSpPr>
          <p:nvPr>
            <p:ph type="sldNum" sz="quarter" idx="12"/>
          </p:nvPr>
        </p:nvSpPr>
        <p:spPr/>
        <p:txBody>
          <a:bodyPr/>
          <a:lstStyle/>
          <a:p>
            <a:fld id="{9A9D1EA9-6599-4E9F-8B89-8510E18AAB1A}" type="slidenum">
              <a:rPr lang="ko-KR" altLang="en-US" smtClean="0"/>
              <a:t>‹#›</a:t>
            </a:fld>
            <a:endParaRPr lang="ko-KR" altLang="en-US"/>
          </a:p>
        </p:txBody>
      </p:sp>
    </p:spTree>
    <p:extLst>
      <p:ext uri="{BB962C8B-B14F-4D97-AF65-F5344CB8AC3E}">
        <p14:creationId xmlns:p14="http://schemas.microsoft.com/office/powerpoint/2010/main" val="4224943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Nov. 2016</a:t>
            </a:r>
            <a:endParaRPr lang="ko-KR" altLang="en-US"/>
          </a:p>
        </p:txBody>
      </p:sp>
      <p:sp>
        <p:nvSpPr>
          <p:cNvPr id="3" name="바닥글 개체 틀 2"/>
          <p:cNvSpPr>
            <a:spLocks noGrp="1"/>
          </p:cNvSpPr>
          <p:nvPr>
            <p:ph type="ftr" sz="quarter" idx="11"/>
          </p:nvPr>
        </p:nvSpPr>
        <p:spPr/>
        <p:txBody>
          <a:bodyPr/>
          <a:lstStyle/>
          <a:p>
            <a:r>
              <a:rPr lang="en-US" altLang="ko-KR" smtClean="0"/>
              <a:t>Yeong Min Jang(Kookmin University)</a:t>
            </a:r>
            <a:endParaRPr lang="ko-KR" altLang="en-US"/>
          </a:p>
        </p:txBody>
      </p:sp>
      <p:sp>
        <p:nvSpPr>
          <p:cNvPr id="4" name="슬라이드 번호 개체 틀 3"/>
          <p:cNvSpPr>
            <a:spLocks noGrp="1"/>
          </p:cNvSpPr>
          <p:nvPr>
            <p:ph type="sldNum" sz="quarter" idx="12"/>
          </p:nvPr>
        </p:nvSpPr>
        <p:spPr/>
        <p:txBody>
          <a:bodyPr/>
          <a:lstStyle/>
          <a:p>
            <a:fld id="{9A9D1EA9-6599-4E9F-8B89-8510E18AAB1A}" type="slidenum">
              <a:rPr lang="ko-KR" altLang="en-US" smtClean="0"/>
              <a:t>‹#›</a:t>
            </a:fld>
            <a:endParaRPr lang="ko-KR" altLang="en-US"/>
          </a:p>
        </p:txBody>
      </p:sp>
    </p:spTree>
    <p:extLst>
      <p:ext uri="{BB962C8B-B14F-4D97-AF65-F5344CB8AC3E}">
        <p14:creationId xmlns:p14="http://schemas.microsoft.com/office/powerpoint/2010/main" val="17394486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r>
              <a:rPr lang="en-US" altLang="ko-KR" smtClean="0"/>
              <a:t>Nov. 2016</a:t>
            </a:r>
            <a:endParaRPr lang="ko-KR" altLang="en-US"/>
          </a:p>
        </p:txBody>
      </p:sp>
      <p:sp>
        <p:nvSpPr>
          <p:cNvPr id="6" name="바닥글 개체 틀 5"/>
          <p:cNvSpPr>
            <a:spLocks noGrp="1"/>
          </p:cNvSpPr>
          <p:nvPr>
            <p:ph type="ftr" sz="quarter" idx="11"/>
          </p:nvPr>
        </p:nvSpPr>
        <p:spPr/>
        <p:txBody>
          <a:bodyPr/>
          <a:lstStyle/>
          <a:p>
            <a:r>
              <a:rPr lang="en-US" altLang="ko-KR" smtClean="0"/>
              <a:t>Yeong Min Jang(Kookmin University)</a:t>
            </a:r>
            <a:endParaRPr lang="ko-KR" altLang="en-US"/>
          </a:p>
        </p:txBody>
      </p:sp>
      <p:sp>
        <p:nvSpPr>
          <p:cNvPr id="7" name="슬라이드 번호 개체 틀 6"/>
          <p:cNvSpPr>
            <a:spLocks noGrp="1"/>
          </p:cNvSpPr>
          <p:nvPr>
            <p:ph type="sldNum" sz="quarter" idx="12"/>
          </p:nvPr>
        </p:nvSpPr>
        <p:spPr/>
        <p:txBody>
          <a:bodyPr/>
          <a:lstStyle/>
          <a:p>
            <a:fld id="{9A9D1EA9-6599-4E9F-8B89-8510E18AAB1A}" type="slidenum">
              <a:rPr lang="ko-KR" altLang="en-US" smtClean="0"/>
              <a:t>‹#›</a:t>
            </a:fld>
            <a:endParaRPr lang="ko-KR" altLang="en-US"/>
          </a:p>
        </p:txBody>
      </p:sp>
    </p:spTree>
    <p:extLst>
      <p:ext uri="{BB962C8B-B14F-4D97-AF65-F5344CB8AC3E}">
        <p14:creationId xmlns:p14="http://schemas.microsoft.com/office/powerpoint/2010/main" val="3831249442"/>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r>
              <a:rPr lang="en-US" altLang="ko-KR" smtClean="0"/>
              <a:t>Nov. 2016</a:t>
            </a:r>
            <a:endParaRPr lang="ko-KR" altLang="en-US"/>
          </a:p>
        </p:txBody>
      </p:sp>
      <p:sp>
        <p:nvSpPr>
          <p:cNvPr id="6" name="바닥글 개체 틀 5"/>
          <p:cNvSpPr>
            <a:spLocks noGrp="1"/>
          </p:cNvSpPr>
          <p:nvPr>
            <p:ph type="ftr" sz="quarter" idx="11"/>
          </p:nvPr>
        </p:nvSpPr>
        <p:spPr/>
        <p:txBody>
          <a:bodyPr/>
          <a:lstStyle/>
          <a:p>
            <a:r>
              <a:rPr lang="en-US" altLang="ko-KR" smtClean="0"/>
              <a:t>Yeong Min Jang(Kookmin University)</a:t>
            </a:r>
            <a:endParaRPr lang="ko-KR" altLang="en-US"/>
          </a:p>
        </p:txBody>
      </p:sp>
      <p:sp>
        <p:nvSpPr>
          <p:cNvPr id="7" name="슬라이드 번호 개체 틀 6"/>
          <p:cNvSpPr>
            <a:spLocks noGrp="1"/>
          </p:cNvSpPr>
          <p:nvPr>
            <p:ph type="sldNum" sz="quarter" idx="12"/>
          </p:nvPr>
        </p:nvSpPr>
        <p:spPr/>
        <p:txBody>
          <a:bodyPr/>
          <a:lstStyle/>
          <a:p>
            <a:fld id="{9A9D1EA9-6599-4E9F-8B89-8510E18AAB1A}" type="slidenum">
              <a:rPr lang="ko-KR" altLang="en-US" smtClean="0"/>
              <a:t>‹#›</a:t>
            </a:fld>
            <a:endParaRPr lang="ko-KR" altLang="en-US"/>
          </a:p>
        </p:txBody>
      </p:sp>
    </p:spTree>
    <p:extLst>
      <p:ext uri="{BB962C8B-B14F-4D97-AF65-F5344CB8AC3E}">
        <p14:creationId xmlns:p14="http://schemas.microsoft.com/office/powerpoint/2010/main" val="42514112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r>
              <a:rPr lang="en-US" altLang="ko-KR" smtClean="0"/>
              <a:t>Nov. 2016</a:t>
            </a:r>
            <a:endParaRPr lang="ko-KR" altLang="en-US"/>
          </a:p>
        </p:txBody>
      </p:sp>
      <p:sp>
        <p:nvSpPr>
          <p:cNvPr id="5" name="바닥글 개체 틀 4"/>
          <p:cNvSpPr>
            <a:spLocks noGrp="1"/>
          </p:cNvSpPr>
          <p:nvPr>
            <p:ph type="ftr" sz="quarter" idx="11"/>
          </p:nvPr>
        </p:nvSpPr>
        <p:spPr/>
        <p:txBody>
          <a:bodyPr/>
          <a:lstStyle/>
          <a:p>
            <a:r>
              <a:rPr lang="en-US" altLang="ko-KR" smtClean="0"/>
              <a:t>Yeong Min Jang(Kookmin University)</a:t>
            </a:r>
            <a:endParaRPr lang="ko-KR" altLang="en-US"/>
          </a:p>
        </p:txBody>
      </p:sp>
      <p:sp>
        <p:nvSpPr>
          <p:cNvPr id="6" name="슬라이드 번호 개체 틀 5"/>
          <p:cNvSpPr>
            <a:spLocks noGrp="1"/>
          </p:cNvSpPr>
          <p:nvPr>
            <p:ph type="sldNum" sz="quarter" idx="12"/>
          </p:nvPr>
        </p:nvSpPr>
        <p:spPr/>
        <p:txBody>
          <a:bodyPr/>
          <a:lstStyle/>
          <a:p>
            <a:fld id="{9A9D1EA9-6599-4E9F-8B89-8510E18AAB1A}" type="slidenum">
              <a:rPr lang="ko-KR" altLang="en-US" smtClean="0"/>
              <a:t>‹#›</a:t>
            </a:fld>
            <a:endParaRPr lang="ko-KR" altLang="en-US"/>
          </a:p>
        </p:txBody>
      </p:sp>
    </p:spTree>
    <p:extLst>
      <p:ext uri="{BB962C8B-B14F-4D97-AF65-F5344CB8AC3E}">
        <p14:creationId xmlns:p14="http://schemas.microsoft.com/office/powerpoint/2010/main" val="39476781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43675" y="365125"/>
            <a:ext cx="1971675" cy="5811838"/>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28650" y="365125"/>
            <a:ext cx="5762625" cy="5811838"/>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r>
              <a:rPr lang="en-US" altLang="ko-KR" smtClean="0"/>
              <a:t>Nov. 2016</a:t>
            </a:r>
            <a:endParaRPr lang="ko-KR" altLang="en-US"/>
          </a:p>
        </p:txBody>
      </p:sp>
      <p:sp>
        <p:nvSpPr>
          <p:cNvPr id="5" name="바닥글 개체 틀 4"/>
          <p:cNvSpPr>
            <a:spLocks noGrp="1"/>
          </p:cNvSpPr>
          <p:nvPr>
            <p:ph type="ftr" sz="quarter" idx="11"/>
          </p:nvPr>
        </p:nvSpPr>
        <p:spPr/>
        <p:txBody>
          <a:bodyPr/>
          <a:lstStyle/>
          <a:p>
            <a:r>
              <a:rPr lang="en-US" altLang="ko-KR" smtClean="0"/>
              <a:t>Yeong Min Jang(Kookmin University)</a:t>
            </a:r>
            <a:endParaRPr lang="ko-KR" altLang="en-US"/>
          </a:p>
        </p:txBody>
      </p:sp>
      <p:sp>
        <p:nvSpPr>
          <p:cNvPr id="6" name="슬라이드 번호 개체 틀 5"/>
          <p:cNvSpPr>
            <a:spLocks noGrp="1"/>
          </p:cNvSpPr>
          <p:nvPr>
            <p:ph type="sldNum" sz="quarter" idx="12"/>
          </p:nvPr>
        </p:nvSpPr>
        <p:spPr/>
        <p:txBody>
          <a:bodyPr/>
          <a:lstStyle/>
          <a:p>
            <a:fld id="{9A9D1EA9-6599-4E9F-8B89-8510E18AAB1A}" type="slidenum">
              <a:rPr lang="ko-KR" altLang="en-US" smtClean="0"/>
              <a:t>‹#›</a:t>
            </a:fld>
            <a:endParaRPr lang="ko-KR" altLang="en-US"/>
          </a:p>
        </p:txBody>
      </p:sp>
    </p:spTree>
    <p:extLst>
      <p:ext uri="{BB962C8B-B14F-4D97-AF65-F5344CB8AC3E}">
        <p14:creationId xmlns:p14="http://schemas.microsoft.com/office/powerpoint/2010/main" val="24246575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r>
              <a:rPr lang="en-US" altLang="ko-KR" smtClean="0"/>
              <a:t>Nov. 2016</a:t>
            </a:r>
            <a:endParaRPr lang="ko-KR" altLang="en-US"/>
          </a:p>
        </p:txBody>
      </p:sp>
      <p:sp>
        <p:nvSpPr>
          <p:cNvPr id="5" name="바닥글 개체 틀 4"/>
          <p:cNvSpPr>
            <a:spLocks noGrp="1"/>
          </p:cNvSpPr>
          <p:nvPr>
            <p:ph type="ftr" sz="quarter" idx="11"/>
          </p:nvPr>
        </p:nvSpPr>
        <p:spPr/>
        <p:txBody>
          <a:bodyPr/>
          <a:lstStyle/>
          <a:p>
            <a:r>
              <a:rPr lang="en-US" altLang="ko-KR" smtClean="0"/>
              <a:t>Yeong Min Jang(Kookmin University)</a:t>
            </a:r>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2185167301"/>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r>
              <a:rPr lang="en-US" altLang="ko-KR" smtClean="0"/>
              <a:t>Nov. 2016</a:t>
            </a:r>
            <a:endParaRPr lang="ko-KR" altLang="en-US"/>
          </a:p>
        </p:txBody>
      </p:sp>
      <p:sp>
        <p:nvSpPr>
          <p:cNvPr id="5" name="바닥글 개체 틀 4"/>
          <p:cNvSpPr>
            <a:spLocks noGrp="1"/>
          </p:cNvSpPr>
          <p:nvPr>
            <p:ph type="ftr" sz="quarter" idx="11"/>
          </p:nvPr>
        </p:nvSpPr>
        <p:spPr/>
        <p:txBody>
          <a:bodyPr/>
          <a:lstStyle/>
          <a:p>
            <a:r>
              <a:rPr lang="en-US" altLang="ko-KR" smtClean="0"/>
              <a:t>Yeong Min Jang(Kookmin University)</a:t>
            </a:r>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1909651267"/>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r>
              <a:rPr lang="en-US" altLang="ko-KR" smtClean="0"/>
              <a:t>Nov. 2016</a:t>
            </a:r>
            <a:endParaRPr lang="ko-KR" altLang="en-US"/>
          </a:p>
        </p:txBody>
      </p:sp>
      <p:sp>
        <p:nvSpPr>
          <p:cNvPr id="5" name="바닥글 개체 틀 4"/>
          <p:cNvSpPr>
            <a:spLocks noGrp="1"/>
          </p:cNvSpPr>
          <p:nvPr>
            <p:ph type="ftr" sz="quarter" idx="11"/>
          </p:nvPr>
        </p:nvSpPr>
        <p:spPr/>
        <p:txBody>
          <a:bodyPr/>
          <a:lstStyle/>
          <a:p>
            <a:r>
              <a:rPr lang="en-US" altLang="ko-KR" smtClean="0"/>
              <a:t>Yeong Min Jang(Kookmin University)</a:t>
            </a:r>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686960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p:txBody>
          <a:bodyPr/>
          <a:lstStyle/>
          <a:p>
            <a:r>
              <a:rPr lang="en-US" altLang="ko-KR" smtClean="0"/>
              <a:t>Click to edit Master title style</a:t>
            </a:r>
            <a:endParaRPr lang="ko-KR" altLang="en-US"/>
          </a:p>
        </p:txBody>
      </p:sp>
      <p:sp>
        <p:nvSpPr>
          <p:cNvPr id="8" name="Date Placeholder 7"/>
          <p:cNvSpPr>
            <a:spLocks noGrp="1"/>
          </p:cNvSpPr>
          <p:nvPr>
            <p:ph type="dt" sz="half" idx="10"/>
          </p:nvPr>
        </p:nvSpPr>
        <p:spPr/>
        <p:txBody>
          <a:bodyPr/>
          <a:lstStyle/>
          <a:p>
            <a:r>
              <a:rPr lang="en-US" altLang="ko-KR" smtClean="0"/>
              <a:t>Nov. 2016</a:t>
            </a:r>
            <a:endParaRPr lang="en-US" altLang="ja-JP" dirty="0"/>
          </a:p>
        </p:txBody>
      </p:sp>
      <p:sp>
        <p:nvSpPr>
          <p:cNvPr id="9" name="Footer Placeholder 8"/>
          <p:cNvSpPr>
            <a:spLocks noGrp="1"/>
          </p:cNvSpPr>
          <p:nvPr>
            <p:ph type="ftr" sz="quarter" idx="11"/>
          </p:nvPr>
        </p:nvSpPr>
        <p:spPr/>
        <p:txBody>
          <a:bodyPr/>
          <a:lstStyle/>
          <a:p>
            <a:r>
              <a:rPr lang="en-US" altLang="ja-JP" smtClean="0"/>
              <a:t>Yeong Min Jang(Kookmin University)</a:t>
            </a:r>
            <a:endParaRPr lang="en-US" altLang="ja-JP" dirty="0"/>
          </a:p>
        </p:txBody>
      </p:sp>
      <p:sp>
        <p:nvSpPr>
          <p:cNvPr id="10" name="Slide Number Placeholder 9"/>
          <p:cNvSpPr>
            <a:spLocks noGrp="1"/>
          </p:cNvSpPr>
          <p:nvPr>
            <p:ph type="sldNum" sz="quarter" idx="12"/>
          </p:nvPr>
        </p:nvSpPr>
        <p:spPr/>
        <p:txBody>
          <a:bodyPr/>
          <a:lstStyle/>
          <a:p>
            <a:r>
              <a:rPr lang="en-US" altLang="ja-JP" smtClean="0"/>
              <a:t>Slide </a:t>
            </a:r>
            <a:fld id="{E8D8FCEF-815D-46A3-BED4-14D99570ADD6}" type="slidenum">
              <a:rPr lang="en-US" altLang="ja-JP" smtClean="0"/>
              <a:pPr/>
              <a:t>‹#›</a:t>
            </a:fld>
            <a:endParaRPr lang="en-US" altLang="ja-JP" dirty="0"/>
          </a:p>
        </p:txBody>
      </p:sp>
      <p:sp>
        <p:nvSpPr>
          <p:cNvPr id="12" name="Rectangle 7"/>
          <p:cNvSpPr>
            <a:spLocks noChangeArrowheads="1"/>
          </p:cNvSpPr>
          <p:nvPr userDrawn="1"/>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a:t>
            </a:r>
            <a:r>
              <a:rPr lang="en-US" altLang="ko-KR" sz="1200" b="1" i="0" kern="1200" dirty="0" smtClean="0">
                <a:solidFill>
                  <a:schemeClr val="tx1"/>
                </a:solidFill>
                <a:effectLst/>
                <a:latin typeface="Times New Roman" pitchFamily="18" charset="0"/>
                <a:ea typeface="+mn-ea"/>
                <a:cs typeface="+mn-cs"/>
              </a:rPr>
              <a:t>15-16-0850-00-007a</a:t>
            </a:r>
            <a:endParaRPr lang="en-US" altLang="ja-JP" sz="1400" b="1" dirty="0">
              <a:ea typeface="ＭＳ Ｐゴシック" charset="-128"/>
            </a:endParaRPr>
          </a:p>
        </p:txBody>
      </p:sp>
    </p:spTree>
    <p:extLst>
      <p:ext uri="{BB962C8B-B14F-4D97-AF65-F5344CB8AC3E}">
        <p14:creationId xmlns:p14="http://schemas.microsoft.com/office/powerpoint/2010/main" val="1637226904"/>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r>
              <a:rPr lang="en-US" altLang="ko-KR" smtClean="0"/>
              <a:t>Nov. 2016</a:t>
            </a:r>
            <a:endParaRPr lang="ko-KR" altLang="en-US"/>
          </a:p>
        </p:txBody>
      </p:sp>
      <p:sp>
        <p:nvSpPr>
          <p:cNvPr id="6" name="바닥글 개체 틀 5"/>
          <p:cNvSpPr>
            <a:spLocks noGrp="1"/>
          </p:cNvSpPr>
          <p:nvPr>
            <p:ph type="ftr" sz="quarter" idx="11"/>
          </p:nvPr>
        </p:nvSpPr>
        <p:spPr/>
        <p:txBody>
          <a:bodyPr/>
          <a:lstStyle/>
          <a:p>
            <a:r>
              <a:rPr lang="en-US" altLang="ko-KR" smtClean="0"/>
              <a:t>Yeong Min Jang(Kookmin University)</a:t>
            </a:r>
            <a:endParaRPr lang="ko-KR" altLang="en-US"/>
          </a:p>
        </p:txBody>
      </p:sp>
      <p:sp>
        <p:nvSpPr>
          <p:cNvPr id="7" name="슬라이드 번호 개체 틀 6"/>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3130660526"/>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r>
              <a:rPr lang="en-US" altLang="ko-KR" smtClean="0"/>
              <a:t>Nov. 2016</a:t>
            </a:r>
            <a:endParaRPr lang="ko-KR" altLang="en-US"/>
          </a:p>
        </p:txBody>
      </p:sp>
      <p:sp>
        <p:nvSpPr>
          <p:cNvPr id="8" name="바닥글 개체 틀 7"/>
          <p:cNvSpPr>
            <a:spLocks noGrp="1"/>
          </p:cNvSpPr>
          <p:nvPr>
            <p:ph type="ftr" sz="quarter" idx="11"/>
          </p:nvPr>
        </p:nvSpPr>
        <p:spPr/>
        <p:txBody>
          <a:bodyPr/>
          <a:lstStyle/>
          <a:p>
            <a:r>
              <a:rPr lang="en-US" altLang="ko-KR" smtClean="0"/>
              <a:t>Yeong Min Jang(Kookmin University)</a:t>
            </a:r>
            <a:endParaRPr lang="ko-KR" altLang="en-US"/>
          </a:p>
        </p:txBody>
      </p:sp>
      <p:sp>
        <p:nvSpPr>
          <p:cNvPr id="9" name="슬라이드 번호 개체 틀 8"/>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62449757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r>
              <a:rPr lang="en-US" altLang="ko-KR" smtClean="0"/>
              <a:t>Nov. 2016</a:t>
            </a:r>
            <a:endParaRPr lang="ko-KR" altLang="en-US"/>
          </a:p>
        </p:txBody>
      </p:sp>
      <p:sp>
        <p:nvSpPr>
          <p:cNvPr id="4" name="바닥글 개체 틀 3"/>
          <p:cNvSpPr>
            <a:spLocks noGrp="1"/>
          </p:cNvSpPr>
          <p:nvPr>
            <p:ph type="ftr" sz="quarter" idx="11"/>
          </p:nvPr>
        </p:nvSpPr>
        <p:spPr/>
        <p:txBody>
          <a:bodyPr/>
          <a:lstStyle/>
          <a:p>
            <a:r>
              <a:rPr lang="en-US" altLang="ko-KR" smtClean="0"/>
              <a:t>Yeong Min Jang(Kookmin University)</a:t>
            </a:r>
            <a:endParaRPr lang="ko-KR" altLang="en-US"/>
          </a:p>
        </p:txBody>
      </p:sp>
      <p:sp>
        <p:nvSpPr>
          <p:cNvPr id="5" name="슬라이드 번호 개체 틀 4"/>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16890910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Nov. 2016</a:t>
            </a:r>
            <a:endParaRPr lang="ko-KR" altLang="en-US"/>
          </a:p>
        </p:txBody>
      </p:sp>
      <p:sp>
        <p:nvSpPr>
          <p:cNvPr id="3" name="바닥글 개체 틀 2"/>
          <p:cNvSpPr>
            <a:spLocks noGrp="1"/>
          </p:cNvSpPr>
          <p:nvPr>
            <p:ph type="ftr" sz="quarter" idx="11"/>
          </p:nvPr>
        </p:nvSpPr>
        <p:spPr/>
        <p:txBody>
          <a:bodyPr/>
          <a:lstStyle/>
          <a:p>
            <a:r>
              <a:rPr lang="en-US" altLang="ko-KR" smtClean="0"/>
              <a:t>Yeong Min Jang(Kookmin University)</a:t>
            </a:r>
            <a:endParaRPr lang="ko-KR" altLang="en-US"/>
          </a:p>
        </p:txBody>
      </p:sp>
      <p:sp>
        <p:nvSpPr>
          <p:cNvPr id="4" name="슬라이드 번호 개체 틀 3"/>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244653385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r>
              <a:rPr lang="en-US" altLang="ko-KR" smtClean="0"/>
              <a:t>Nov. 2016</a:t>
            </a:r>
            <a:endParaRPr lang="ko-KR" altLang="en-US"/>
          </a:p>
        </p:txBody>
      </p:sp>
      <p:sp>
        <p:nvSpPr>
          <p:cNvPr id="6" name="바닥글 개체 틀 5"/>
          <p:cNvSpPr>
            <a:spLocks noGrp="1"/>
          </p:cNvSpPr>
          <p:nvPr>
            <p:ph type="ftr" sz="quarter" idx="11"/>
          </p:nvPr>
        </p:nvSpPr>
        <p:spPr/>
        <p:txBody>
          <a:bodyPr/>
          <a:lstStyle/>
          <a:p>
            <a:r>
              <a:rPr lang="en-US" altLang="ko-KR" smtClean="0"/>
              <a:t>Yeong Min Jang(Kookmin University)</a:t>
            </a:r>
            <a:endParaRPr lang="ko-KR" altLang="en-US"/>
          </a:p>
        </p:txBody>
      </p:sp>
      <p:sp>
        <p:nvSpPr>
          <p:cNvPr id="7" name="슬라이드 번호 개체 틀 6"/>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388975650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r>
              <a:rPr lang="en-US" altLang="ko-KR" smtClean="0"/>
              <a:t>Nov. 2016</a:t>
            </a:r>
            <a:endParaRPr lang="ko-KR" altLang="en-US"/>
          </a:p>
        </p:txBody>
      </p:sp>
      <p:sp>
        <p:nvSpPr>
          <p:cNvPr id="6" name="바닥글 개체 틀 5"/>
          <p:cNvSpPr>
            <a:spLocks noGrp="1"/>
          </p:cNvSpPr>
          <p:nvPr>
            <p:ph type="ftr" sz="quarter" idx="11"/>
          </p:nvPr>
        </p:nvSpPr>
        <p:spPr/>
        <p:txBody>
          <a:bodyPr/>
          <a:lstStyle/>
          <a:p>
            <a:r>
              <a:rPr lang="en-US" altLang="ko-KR" smtClean="0"/>
              <a:t>Yeong Min Jang(Kookmin University)</a:t>
            </a:r>
            <a:endParaRPr lang="ko-KR" altLang="en-US"/>
          </a:p>
        </p:txBody>
      </p:sp>
      <p:sp>
        <p:nvSpPr>
          <p:cNvPr id="7" name="슬라이드 번호 개체 틀 6"/>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205516619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r>
              <a:rPr lang="en-US" altLang="ko-KR" smtClean="0"/>
              <a:t>Nov. 2016</a:t>
            </a:r>
            <a:endParaRPr lang="ko-KR" altLang="en-US"/>
          </a:p>
        </p:txBody>
      </p:sp>
      <p:sp>
        <p:nvSpPr>
          <p:cNvPr id="5" name="바닥글 개체 틀 4"/>
          <p:cNvSpPr>
            <a:spLocks noGrp="1"/>
          </p:cNvSpPr>
          <p:nvPr>
            <p:ph type="ftr" sz="quarter" idx="11"/>
          </p:nvPr>
        </p:nvSpPr>
        <p:spPr/>
        <p:txBody>
          <a:bodyPr/>
          <a:lstStyle/>
          <a:p>
            <a:r>
              <a:rPr lang="en-US" altLang="ko-KR" smtClean="0"/>
              <a:t>Yeong Min Jang(Kookmin University)</a:t>
            </a:r>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127010372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19800" cy="5851525"/>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r>
              <a:rPr lang="en-US" altLang="ko-KR" smtClean="0"/>
              <a:t>Nov. 2016</a:t>
            </a:r>
            <a:endParaRPr lang="ko-KR" altLang="en-US"/>
          </a:p>
        </p:txBody>
      </p:sp>
      <p:sp>
        <p:nvSpPr>
          <p:cNvPr id="5" name="바닥글 개체 틀 4"/>
          <p:cNvSpPr>
            <a:spLocks noGrp="1"/>
          </p:cNvSpPr>
          <p:nvPr>
            <p:ph type="ftr" sz="quarter" idx="11"/>
          </p:nvPr>
        </p:nvSpPr>
        <p:spPr/>
        <p:txBody>
          <a:bodyPr/>
          <a:lstStyle/>
          <a:p>
            <a:r>
              <a:rPr lang="en-US" altLang="ko-KR" smtClean="0"/>
              <a:t>Yeong Min Jang(Kookmin University)</a:t>
            </a:r>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163616130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사용자 지정 레이아웃">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r>
              <a:rPr lang="en-US" altLang="ko-KR" smtClean="0"/>
              <a:t>Nov. 2016</a:t>
            </a:r>
            <a:endParaRPr lang="ko-KR" altLang="en-US"/>
          </a:p>
        </p:txBody>
      </p:sp>
      <p:sp>
        <p:nvSpPr>
          <p:cNvPr id="4" name="바닥글 개체 틀 3"/>
          <p:cNvSpPr>
            <a:spLocks noGrp="1"/>
          </p:cNvSpPr>
          <p:nvPr>
            <p:ph type="ftr" sz="quarter" idx="11"/>
          </p:nvPr>
        </p:nvSpPr>
        <p:spPr/>
        <p:txBody>
          <a:bodyPr/>
          <a:lstStyle/>
          <a:p>
            <a:r>
              <a:rPr lang="en-US" altLang="ko-KR" smtClean="0"/>
              <a:t>Yeong Min Jang(Kookmin University)</a:t>
            </a:r>
            <a:endParaRPr lang="ko-KR" altLang="en-US"/>
          </a:p>
        </p:txBody>
      </p:sp>
      <p:sp>
        <p:nvSpPr>
          <p:cNvPr id="5" name="슬라이드 번호 개체 틀 4"/>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348220147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사용자 지정 레이아웃">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r>
              <a:rPr lang="en-US" altLang="ko-KR" smtClean="0"/>
              <a:t>Nov. 2016</a:t>
            </a:r>
            <a:endParaRPr lang="en-US" altLang="ja-JP" dirty="0"/>
          </a:p>
        </p:txBody>
      </p:sp>
      <p:sp>
        <p:nvSpPr>
          <p:cNvPr id="4" name="바닥글 개체 틀 3"/>
          <p:cNvSpPr>
            <a:spLocks noGrp="1"/>
          </p:cNvSpPr>
          <p:nvPr>
            <p:ph type="ftr" sz="quarter" idx="11"/>
          </p:nvPr>
        </p:nvSpPr>
        <p:spPr/>
        <p:txBody>
          <a:bodyPr/>
          <a:lstStyle/>
          <a:p>
            <a:r>
              <a:rPr lang="en-US" altLang="ja-JP" smtClean="0"/>
              <a:t>Yeong Min Jang(Kookmin University)</a:t>
            </a:r>
            <a:endParaRPr lang="en-US" altLang="ja-JP" dirty="0"/>
          </a:p>
        </p:txBody>
      </p:sp>
      <p:sp>
        <p:nvSpPr>
          <p:cNvPr id="5" name="슬라이드 번호 개체 틀 4"/>
          <p:cNvSpPr>
            <a:spLocks noGrp="1"/>
          </p:cNvSpPr>
          <p:nvPr>
            <p:ph type="sldNum" sz="quarter" idx="12"/>
          </p:nvPr>
        </p:nvSpPr>
        <p:spPr/>
        <p:txBody>
          <a:bodyPr/>
          <a:lstStyle/>
          <a:p>
            <a:r>
              <a:rPr lang="en-US" altLang="ja-JP" smtClean="0"/>
              <a:t>Slide </a:t>
            </a:r>
            <a:fld id="{E8D8FCEF-815D-46A3-BED4-14D99570ADD6}" type="slidenum">
              <a:rPr lang="en-US" altLang="ja-JP" smtClean="0"/>
              <a:pPr/>
              <a:t>‹#›</a:t>
            </a:fld>
            <a:endParaRPr lang="en-US" altLang="ja-JP" dirty="0"/>
          </a:p>
        </p:txBody>
      </p:sp>
    </p:spTree>
    <p:extLst>
      <p:ext uri="{BB962C8B-B14F-4D97-AF65-F5344CB8AC3E}">
        <p14:creationId xmlns:p14="http://schemas.microsoft.com/office/powerpoint/2010/main" val="354908918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r>
              <a:rPr lang="en-US" altLang="ko-KR" smtClean="0"/>
              <a:t>Nov. 2016</a:t>
            </a:r>
            <a:endParaRPr lang="en-US" altLang="ja-JP" dirty="0"/>
          </a:p>
        </p:txBody>
      </p:sp>
      <p:sp>
        <p:nvSpPr>
          <p:cNvPr id="5" name="フッター プレースホルダ 4"/>
          <p:cNvSpPr>
            <a:spLocks noGrp="1"/>
          </p:cNvSpPr>
          <p:nvPr>
            <p:ph type="ftr" sz="quarter" idx="11"/>
          </p:nvPr>
        </p:nvSpPr>
        <p:spPr>
          <a:xfrm>
            <a:off x="5486400" y="6475413"/>
            <a:ext cx="3124200" cy="184666"/>
          </a:xfrm>
        </p:spPr>
        <p:txBody>
          <a:bodyPr/>
          <a:lstStyle>
            <a:lvl1pPr>
              <a:defRPr/>
            </a:lvl1pPr>
          </a:lstStyle>
          <a:p>
            <a:r>
              <a:rPr lang="en-US" altLang="ja-JP" smtClean="0"/>
              <a:t>Yeong Min Jang(Kookmin University)</a:t>
            </a:r>
            <a:endParaRPr lang="en-US" altLang="ja-JP" dirty="0"/>
          </a:p>
        </p:txBody>
      </p:sp>
      <p:sp>
        <p:nvSpPr>
          <p:cNvPr id="6" name="スライド番号プレースホルダ 5"/>
          <p:cNvSpPr>
            <a:spLocks noGrp="1"/>
          </p:cNvSpPr>
          <p:nvPr>
            <p:ph type="sldNum" sz="quarter" idx="12"/>
          </p:nvPr>
        </p:nvSpPr>
        <p:spPr/>
        <p:txBody>
          <a:bodyPr/>
          <a:lstStyle>
            <a:lvl1pPr>
              <a:defRPr/>
            </a:lvl1pPr>
          </a:lstStyle>
          <a:p>
            <a:r>
              <a:rPr lang="en-US" altLang="ja-JP" dirty="0"/>
              <a:t>Slide </a:t>
            </a:r>
            <a:fld id="{0A0F941D-B0CE-4B7F-9454-CA6AC8E76CA0}" type="slidenum">
              <a:rPr lang="en-US" altLang="ja-JP"/>
              <a:pPr/>
              <a:t>‹#›</a:t>
            </a:fld>
            <a:endParaRPr lang="en-US" altLang="ja-JP"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1" name="Date Placeholder 10"/>
          <p:cNvSpPr>
            <a:spLocks noGrp="1"/>
          </p:cNvSpPr>
          <p:nvPr>
            <p:ph type="dt" sz="half" idx="10"/>
          </p:nvPr>
        </p:nvSpPr>
        <p:spPr/>
        <p:txBody>
          <a:bodyPr/>
          <a:lstStyle/>
          <a:p>
            <a:r>
              <a:rPr lang="en-US" altLang="ko-KR" smtClean="0"/>
              <a:t>Nov. 2016</a:t>
            </a:r>
            <a:endParaRPr lang="en-US" altLang="ja-JP" dirty="0"/>
          </a:p>
        </p:txBody>
      </p:sp>
      <p:sp>
        <p:nvSpPr>
          <p:cNvPr id="12" name="Footer Placeholder 11"/>
          <p:cNvSpPr>
            <a:spLocks noGrp="1"/>
          </p:cNvSpPr>
          <p:nvPr>
            <p:ph type="ftr" sz="quarter" idx="11"/>
          </p:nvPr>
        </p:nvSpPr>
        <p:spPr>
          <a:xfrm>
            <a:off x="5486400" y="6475413"/>
            <a:ext cx="3124200" cy="184666"/>
          </a:xfrm>
        </p:spPr>
        <p:txBody>
          <a:bodyPr/>
          <a:lstStyle/>
          <a:p>
            <a:r>
              <a:rPr lang="en-US" altLang="ja-JP" smtClean="0"/>
              <a:t>Yeong Min Jang(Kookmin University)</a:t>
            </a:r>
            <a:endParaRPr lang="en-US" altLang="ja-JP" dirty="0"/>
          </a:p>
        </p:txBody>
      </p:sp>
      <p:sp>
        <p:nvSpPr>
          <p:cNvPr id="13" name="Slide Number Placeholder 12"/>
          <p:cNvSpPr>
            <a:spLocks noGrp="1"/>
          </p:cNvSpPr>
          <p:nvPr>
            <p:ph type="sldNum" sz="quarter" idx="12"/>
          </p:nvPr>
        </p:nvSpPr>
        <p:spPr/>
        <p:txBody>
          <a:bodyPr/>
          <a:lstStyle/>
          <a:p>
            <a:r>
              <a:rPr lang="en-US" altLang="ja-JP" smtClean="0"/>
              <a:t>Slide </a:t>
            </a:r>
            <a:fld id="{E8D8FCEF-815D-46A3-BED4-14D99570ADD6}" type="slidenum">
              <a:rPr lang="en-US" altLang="ja-JP" smtClean="0"/>
              <a:pPr/>
              <a:t>‹#›</a:t>
            </a:fld>
            <a:endParaRPr lang="en-US" altLang="ja-JP"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6000"/>
            </a:lvl1pPr>
          </a:lstStyle>
          <a:p>
            <a:r>
              <a:rPr lang="ko-KR" altLang="en-US" smtClean="0"/>
              <a:t>마스터 제목 스타일 편집</a:t>
            </a:r>
            <a:endParaRPr lang="ko-KR" altLang="en-US"/>
          </a:p>
        </p:txBody>
      </p:sp>
      <p:sp>
        <p:nvSpPr>
          <p:cNvPr id="3" name="부제목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r>
              <a:rPr lang="en-US" altLang="ko-KR" smtClean="0"/>
              <a:t>Nov. 2016</a:t>
            </a:r>
            <a:endParaRPr lang="ko-KR" altLang="en-US"/>
          </a:p>
        </p:txBody>
      </p:sp>
      <p:sp>
        <p:nvSpPr>
          <p:cNvPr id="5" name="바닥글 개체 틀 4"/>
          <p:cNvSpPr>
            <a:spLocks noGrp="1"/>
          </p:cNvSpPr>
          <p:nvPr>
            <p:ph type="ftr" sz="quarter" idx="11"/>
          </p:nvPr>
        </p:nvSpPr>
        <p:spPr/>
        <p:txBody>
          <a:bodyPr/>
          <a:lstStyle/>
          <a:p>
            <a:r>
              <a:rPr lang="en-US" altLang="ko-KR" smtClean="0"/>
              <a:t>Yeong Min Jang(Kookmin University)</a:t>
            </a:r>
            <a:endParaRPr lang="ko-KR" altLang="en-US"/>
          </a:p>
        </p:txBody>
      </p:sp>
      <p:sp>
        <p:nvSpPr>
          <p:cNvPr id="6" name="슬라이드 번호 개체 틀 5"/>
          <p:cNvSpPr>
            <a:spLocks noGrp="1"/>
          </p:cNvSpPr>
          <p:nvPr>
            <p:ph type="sldNum" sz="quarter" idx="12"/>
          </p:nvPr>
        </p:nvSpPr>
        <p:spPr/>
        <p:txBody>
          <a:bodyPr/>
          <a:lstStyle/>
          <a:p>
            <a:fld id="{9A9D1EA9-6599-4E9F-8B89-8510E18AAB1A}" type="slidenum">
              <a:rPr lang="ko-KR" altLang="en-US" smtClean="0"/>
              <a:t>‹#›</a:t>
            </a:fld>
            <a:endParaRPr lang="ko-KR" altLang="en-US"/>
          </a:p>
        </p:txBody>
      </p:sp>
    </p:spTree>
    <p:extLst>
      <p:ext uri="{BB962C8B-B14F-4D97-AF65-F5344CB8AC3E}">
        <p14:creationId xmlns:p14="http://schemas.microsoft.com/office/powerpoint/2010/main" val="2923359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r>
              <a:rPr lang="en-US" altLang="ko-KR" smtClean="0"/>
              <a:t>Nov. 2016</a:t>
            </a:r>
            <a:endParaRPr lang="ko-KR" altLang="en-US"/>
          </a:p>
        </p:txBody>
      </p:sp>
      <p:sp>
        <p:nvSpPr>
          <p:cNvPr id="5" name="바닥글 개체 틀 4"/>
          <p:cNvSpPr>
            <a:spLocks noGrp="1"/>
          </p:cNvSpPr>
          <p:nvPr>
            <p:ph type="ftr" sz="quarter" idx="11"/>
          </p:nvPr>
        </p:nvSpPr>
        <p:spPr/>
        <p:txBody>
          <a:bodyPr/>
          <a:lstStyle/>
          <a:p>
            <a:r>
              <a:rPr lang="en-US" altLang="ko-KR" smtClean="0"/>
              <a:t>Yeong Min Jang(Kookmin University)</a:t>
            </a:r>
            <a:endParaRPr lang="ko-KR" altLang="en-US"/>
          </a:p>
        </p:txBody>
      </p:sp>
      <p:sp>
        <p:nvSpPr>
          <p:cNvPr id="6" name="슬라이드 번호 개체 틀 5"/>
          <p:cNvSpPr>
            <a:spLocks noGrp="1"/>
          </p:cNvSpPr>
          <p:nvPr>
            <p:ph type="sldNum" sz="quarter" idx="12"/>
          </p:nvPr>
        </p:nvSpPr>
        <p:spPr/>
        <p:txBody>
          <a:bodyPr/>
          <a:lstStyle/>
          <a:p>
            <a:fld id="{9A9D1EA9-6599-4E9F-8B89-8510E18AAB1A}" type="slidenum">
              <a:rPr lang="ko-KR" altLang="en-US" smtClean="0"/>
              <a:t>‹#›</a:t>
            </a:fld>
            <a:endParaRPr lang="ko-KR" altLang="en-US"/>
          </a:p>
        </p:txBody>
      </p:sp>
    </p:spTree>
    <p:extLst>
      <p:ext uri="{BB962C8B-B14F-4D97-AF65-F5344CB8AC3E}">
        <p14:creationId xmlns:p14="http://schemas.microsoft.com/office/powerpoint/2010/main" val="179525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8"/>
            <a:ext cx="7886700" cy="2852737"/>
          </a:xfrm>
        </p:spPr>
        <p:txBody>
          <a:bodyPr anchor="b"/>
          <a:lstStyle>
            <a:lvl1pPr>
              <a:defRPr sz="6000"/>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r>
              <a:rPr lang="en-US" altLang="ko-KR" smtClean="0"/>
              <a:t>Nov. 2016</a:t>
            </a:r>
            <a:endParaRPr lang="ko-KR" altLang="en-US"/>
          </a:p>
        </p:txBody>
      </p:sp>
      <p:sp>
        <p:nvSpPr>
          <p:cNvPr id="5" name="바닥글 개체 틀 4"/>
          <p:cNvSpPr>
            <a:spLocks noGrp="1"/>
          </p:cNvSpPr>
          <p:nvPr>
            <p:ph type="ftr" sz="quarter" idx="11"/>
          </p:nvPr>
        </p:nvSpPr>
        <p:spPr/>
        <p:txBody>
          <a:bodyPr/>
          <a:lstStyle/>
          <a:p>
            <a:r>
              <a:rPr lang="en-US" altLang="ko-KR" smtClean="0"/>
              <a:t>Yeong Min Jang(Kookmin University)</a:t>
            </a:r>
            <a:endParaRPr lang="ko-KR" altLang="en-US"/>
          </a:p>
        </p:txBody>
      </p:sp>
      <p:sp>
        <p:nvSpPr>
          <p:cNvPr id="6" name="슬라이드 번호 개체 틀 5"/>
          <p:cNvSpPr>
            <a:spLocks noGrp="1"/>
          </p:cNvSpPr>
          <p:nvPr>
            <p:ph type="sldNum" sz="quarter" idx="12"/>
          </p:nvPr>
        </p:nvSpPr>
        <p:spPr/>
        <p:txBody>
          <a:bodyPr/>
          <a:lstStyle/>
          <a:p>
            <a:fld id="{9A9D1EA9-6599-4E9F-8B89-8510E18AAB1A}" type="slidenum">
              <a:rPr lang="ko-KR" altLang="en-US" smtClean="0"/>
              <a:t>‹#›</a:t>
            </a:fld>
            <a:endParaRPr lang="ko-KR" altLang="en-US"/>
          </a:p>
        </p:txBody>
      </p:sp>
    </p:spTree>
    <p:extLst>
      <p:ext uri="{BB962C8B-B14F-4D97-AF65-F5344CB8AC3E}">
        <p14:creationId xmlns:p14="http://schemas.microsoft.com/office/powerpoint/2010/main" val="18945871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2865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r>
              <a:rPr lang="en-US" altLang="ko-KR" smtClean="0"/>
              <a:t>Nov. 2016</a:t>
            </a:r>
            <a:endParaRPr lang="ko-KR" altLang="en-US"/>
          </a:p>
        </p:txBody>
      </p:sp>
      <p:sp>
        <p:nvSpPr>
          <p:cNvPr id="6" name="바닥글 개체 틀 5"/>
          <p:cNvSpPr>
            <a:spLocks noGrp="1"/>
          </p:cNvSpPr>
          <p:nvPr>
            <p:ph type="ftr" sz="quarter" idx="11"/>
          </p:nvPr>
        </p:nvSpPr>
        <p:spPr/>
        <p:txBody>
          <a:bodyPr/>
          <a:lstStyle/>
          <a:p>
            <a:r>
              <a:rPr lang="en-US" altLang="ko-KR" smtClean="0"/>
              <a:t>Yeong Min Jang(Kookmin University)</a:t>
            </a:r>
            <a:endParaRPr lang="ko-KR" altLang="en-US"/>
          </a:p>
        </p:txBody>
      </p:sp>
      <p:sp>
        <p:nvSpPr>
          <p:cNvPr id="7" name="슬라이드 번호 개체 틀 6"/>
          <p:cNvSpPr>
            <a:spLocks noGrp="1"/>
          </p:cNvSpPr>
          <p:nvPr>
            <p:ph type="sldNum" sz="quarter" idx="12"/>
          </p:nvPr>
        </p:nvSpPr>
        <p:spPr/>
        <p:txBody>
          <a:bodyPr/>
          <a:lstStyle/>
          <a:p>
            <a:fld id="{9A9D1EA9-6599-4E9F-8B89-8510E18AAB1A}" type="slidenum">
              <a:rPr lang="ko-KR" altLang="en-US" smtClean="0"/>
              <a:t>‹#›</a:t>
            </a:fld>
            <a:endParaRPr lang="ko-KR" altLang="en-US"/>
          </a:p>
        </p:txBody>
      </p:sp>
    </p:spTree>
    <p:extLst>
      <p:ext uri="{BB962C8B-B14F-4D97-AF65-F5344CB8AC3E}">
        <p14:creationId xmlns:p14="http://schemas.microsoft.com/office/powerpoint/2010/main" val="26190475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theme" Target="../theme/theme3.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altLang="ja-JP"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ko-KR" smtClean="0"/>
              <a:t>Nov. 2016</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smtClean="0"/>
              <a:t>Yeong Min Jang(Kookmin University)</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8D8FCEF-815D-46A3-BED4-14D99570ADD6}" type="slidenum">
              <a:rPr lang="en-US" altLang="ja-JP"/>
              <a:pPr/>
              <a:t>‹#›</a:t>
            </a:fld>
            <a:endParaRPr lang="en-US" altLang="ja-JP"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1" name="Rectangle 7"/>
          <p:cNvSpPr>
            <a:spLocks noChangeArrowheads="1"/>
          </p:cNvSpPr>
          <p:nvPr userDrawn="1"/>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a:t>
            </a:r>
            <a:r>
              <a:rPr lang="en-US" altLang="ko-KR" sz="1200" b="1" i="0" kern="1200" dirty="0" smtClean="0">
                <a:solidFill>
                  <a:schemeClr val="tx1"/>
                </a:solidFill>
                <a:effectLst/>
                <a:latin typeface="Times New Roman" pitchFamily="18" charset="0"/>
                <a:ea typeface="+mn-ea"/>
                <a:cs typeface="+mn-cs"/>
              </a:rPr>
              <a:t>15-16-0850-00-007a</a:t>
            </a:r>
            <a:endParaRPr lang="en-US" altLang="ja-JP" sz="1400" b="1" dirty="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51" r:id="rId4"/>
    <p:sldLayoutId id="2147483655" r:id="rId5"/>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Nov. 2016</a:t>
            </a:r>
            <a:endParaRPr lang="ko-KR" altLang="en-US"/>
          </a:p>
        </p:txBody>
      </p:sp>
      <p:sp>
        <p:nvSpPr>
          <p:cNvPr id="5" name="바닥글 개체 틀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ltLang="ko-KR" smtClean="0"/>
              <a:t>Yeong Min Jang(Kookmin University)</a:t>
            </a:r>
            <a:endParaRPr lang="ko-KR" altLang="en-US"/>
          </a:p>
        </p:txBody>
      </p:sp>
      <p:sp>
        <p:nvSpPr>
          <p:cNvPr id="6" name="슬라이드 번호 개체 틀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9D1EA9-6599-4E9F-8B89-8510E18AAB1A}" type="slidenum">
              <a:rPr lang="ko-KR" altLang="en-US" smtClean="0"/>
              <a:t>‹#›</a:t>
            </a:fld>
            <a:endParaRPr lang="ko-KR" altLang="en-US"/>
          </a:p>
        </p:txBody>
      </p:sp>
    </p:spTree>
    <p:extLst>
      <p:ext uri="{BB962C8B-B14F-4D97-AF65-F5344CB8AC3E}">
        <p14:creationId xmlns:p14="http://schemas.microsoft.com/office/powerpoint/2010/main" val="4102027773"/>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iming>
    <p:tnLst>
      <p:par>
        <p:cTn id="1" dur="indefinite" restart="never" nodeType="tmRoot"/>
      </p:par>
    </p:tnLst>
  </p:timing>
  <p:hf hdr="0"/>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Nov. 2016</a:t>
            </a:r>
            <a:endParaRPr lang="ko-KR" altLang="en-US"/>
          </a:p>
        </p:txBody>
      </p:sp>
      <p:sp>
        <p:nvSpPr>
          <p:cNvPr id="5"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ltLang="ko-KR" smtClean="0"/>
              <a:t>Yeong Min Jang(Kookmin University)</a:t>
            </a:r>
            <a:endParaRPr lang="ko-KR" altLang="en-US"/>
          </a:p>
        </p:txBody>
      </p:sp>
      <p:sp>
        <p:nvSpPr>
          <p:cNvPr id="6" name="슬라이드 번호 개체 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429006809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iming>
    <p:tnLst>
      <p:par>
        <p:cTn id="1" dur="indefinite" restart="never" nodeType="tmRoot"/>
      </p:par>
    </p:tnLst>
  </p:timing>
  <p:hf hdr="0"/>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1"/>
          <p:cNvSpPr>
            <a:spLocks noGrp="1"/>
          </p:cNvSpPr>
          <p:nvPr>
            <p:ph type="dt" sz="half" idx="10"/>
          </p:nvPr>
        </p:nvSpPr>
        <p:spPr>
          <a:xfrm>
            <a:off x="685800" y="378281"/>
            <a:ext cx="1600200" cy="215444"/>
          </a:xfrm>
        </p:spPr>
        <p:txBody>
          <a:bodyPr/>
          <a:lstStyle/>
          <a:p>
            <a:r>
              <a:rPr lang="en-US" altLang="ko-KR" smtClean="0"/>
              <a:t>Nov. 2016</a:t>
            </a:r>
            <a:endParaRPr lang="en-US" altLang="ja-JP" dirty="0"/>
          </a:p>
        </p:txBody>
      </p:sp>
      <p:sp>
        <p:nvSpPr>
          <p:cNvPr id="5" name="フッター プレースホルダ 2"/>
          <p:cNvSpPr>
            <a:spLocks noGrp="1"/>
          </p:cNvSpPr>
          <p:nvPr>
            <p:ph type="ftr" sz="quarter" idx="11"/>
          </p:nvPr>
        </p:nvSpPr>
        <p:spPr>
          <a:xfrm>
            <a:off x="5486400" y="6475413"/>
            <a:ext cx="3124200" cy="184666"/>
          </a:xfrm>
        </p:spPr>
        <p:txBody>
          <a:bodyPr/>
          <a:lstStyle/>
          <a:p>
            <a:r>
              <a:rPr lang="en-US" altLang="zh-CN" smtClean="0"/>
              <a:t>Yeong Min Jang(Kookmin University)</a:t>
            </a:r>
            <a:endParaRPr lang="en-US" altLang="ja-JP" dirty="0"/>
          </a:p>
        </p:txBody>
      </p:sp>
      <p:sp>
        <p:nvSpPr>
          <p:cNvPr id="6" name="スライド番号プレースホルダ 3"/>
          <p:cNvSpPr>
            <a:spLocks noGrp="1"/>
          </p:cNvSpPr>
          <p:nvPr>
            <p:ph type="sldNum" sz="quarter" idx="12"/>
          </p:nvPr>
        </p:nvSpPr>
        <p:spPr>
          <a:xfrm>
            <a:off x="4344988" y="6475413"/>
            <a:ext cx="530225" cy="182562"/>
          </a:xfrm>
        </p:spPr>
        <p:txBody>
          <a:bodyPr/>
          <a:lstStyle/>
          <a:p>
            <a:r>
              <a:rPr lang="en-US" altLang="ja-JP" dirty="0"/>
              <a:t>Slide </a:t>
            </a:r>
            <a:fld id="{8447DFC6-53E1-497A-AACF-DCAA15DC4A13}" type="slidenum">
              <a:rPr lang="en-US" altLang="ja-JP"/>
              <a:pPr/>
              <a:t>1</a:t>
            </a:fld>
            <a:endParaRPr lang="en-US" altLang="ja-JP" dirty="0"/>
          </a:p>
        </p:txBody>
      </p:sp>
      <p:sp>
        <p:nvSpPr>
          <p:cNvPr id="27651" name="Rectangle 3"/>
          <p:cNvSpPr>
            <a:spLocks noChangeArrowheads="1"/>
          </p:cNvSpPr>
          <p:nvPr/>
        </p:nvSpPr>
        <p:spPr bwMode="auto">
          <a:xfrm>
            <a:off x="116904" y="638587"/>
            <a:ext cx="8991600" cy="4734629"/>
          </a:xfrm>
          <a:prstGeom prst="rect">
            <a:avLst/>
          </a:prstGeom>
          <a:noFill/>
          <a:ln w="12700">
            <a:noFill/>
            <a:miter lim="800000"/>
            <a:headEnd type="none" w="sm" len="sm"/>
            <a:tailEnd type="none" w="sm" len="sm"/>
          </a:ln>
          <a:effec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[IEEE </a:t>
            </a:r>
            <a:r>
              <a:rPr lang="en-US" altLang="ja-JP" sz="1600" dirty="0" smtClean="0">
                <a:ea typeface="ＭＳ Ｐゴシック" charset="-128"/>
              </a:rPr>
              <a:t>802.15.7m </a:t>
            </a:r>
            <a:r>
              <a:rPr lang="en-US" altLang="ja-JP" sz="1600" dirty="0" smtClean="0">
                <a:ea typeface="ＭＳ Ｐゴシック" charset="-128"/>
              </a:rPr>
              <a:t>OWC TG Closing Report for </a:t>
            </a:r>
            <a:r>
              <a:rPr lang="en-US" altLang="ja-JP" sz="1600" dirty="0" smtClean="0">
                <a:ea typeface="ＭＳ Ｐゴシック" charset="-128"/>
              </a:rPr>
              <a:t>Nov.</a:t>
            </a:r>
            <a:r>
              <a:rPr lang="en-US" altLang="ja-JP" sz="1600" dirty="0" smtClean="0">
                <a:ea typeface="ＭＳ Ｐゴシック" charset="-128"/>
              </a:rPr>
              <a:t> </a:t>
            </a:r>
            <a:r>
              <a:rPr lang="en-US" altLang="ja-JP" sz="1600" dirty="0" smtClean="0">
                <a:ea typeface="ＭＳ Ｐゴシック" charset="-128"/>
              </a:rPr>
              <a:t>2016]</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a:t>
            </a:r>
            <a:r>
              <a:rPr lang="en-US" altLang="ja-JP" sz="1600" dirty="0" smtClean="0">
                <a:ea typeface="ＭＳ Ｐゴシック" charset="-128"/>
              </a:rPr>
              <a:t>11 </a:t>
            </a:r>
            <a:r>
              <a:rPr lang="en-US" altLang="ja-JP" sz="1600" dirty="0" smtClean="0">
                <a:ea typeface="ＭＳ Ｐゴシック" charset="-128"/>
              </a:rPr>
              <a:t>Nov.</a:t>
            </a:r>
            <a:r>
              <a:rPr lang="en-US" altLang="ja-JP" sz="1600" dirty="0" smtClean="0">
                <a:ea typeface="ＭＳ Ｐゴシック" charset="-128"/>
              </a:rPr>
              <a:t>, </a:t>
            </a:r>
            <a:r>
              <a:rPr lang="en-US" altLang="ja-JP" sz="1600" dirty="0" smtClean="0">
                <a:ea typeface="ＭＳ Ｐゴシック" charset="-128"/>
              </a:rPr>
              <a:t>2016]</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a:t>
            </a:r>
            <a:r>
              <a:rPr lang="en-US" altLang="zh-CN" sz="1600" dirty="0" err="1" smtClean="0"/>
              <a:t>Yeong</a:t>
            </a:r>
            <a:r>
              <a:rPr lang="en-US" altLang="zh-CN" sz="1600" dirty="0" smtClean="0"/>
              <a:t> Min Jang</a:t>
            </a:r>
            <a:r>
              <a:rPr lang="en-US" altLang="ja-JP" sz="1600" dirty="0" smtClean="0">
                <a:ea typeface="ＭＳ Ｐゴシック" charset="-128"/>
              </a:rPr>
              <a:t>] </a:t>
            </a:r>
            <a:r>
              <a:rPr lang="en-US" altLang="ja-JP" sz="1600" dirty="0">
                <a:ea typeface="ＭＳ Ｐゴシック" charset="-128"/>
              </a:rPr>
              <a:t>Company </a:t>
            </a:r>
            <a:r>
              <a:rPr lang="en-US" altLang="ja-JP" sz="1600" dirty="0" smtClean="0">
                <a:ea typeface="ＭＳ Ｐゴシック" charset="-128"/>
              </a:rPr>
              <a:t>[</a:t>
            </a:r>
            <a:r>
              <a:rPr lang="en-US" altLang="ko-KR" sz="1600" dirty="0" err="1" smtClean="0">
                <a:ea typeface="굴림" charset="-127"/>
              </a:rPr>
              <a:t>Kookmin</a:t>
            </a:r>
            <a:r>
              <a:rPr lang="en-US" altLang="ko-KR" sz="1600" dirty="0" smtClean="0">
                <a:ea typeface="굴림" charset="-127"/>
              </a:rPr>
              <a:t> University</a:t>
            </a:r>
            <a:r>
              <a:rPr lang="en-US" altLang="ja-JP" sz="1600" dirty="0" smtClean="0">
                <a:ea typeface="ＭＳ Ｐゴシック" charset="-128"/>
              </a:rPr>
              <a:t>]</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[Seoul, Korea]</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:[+82-2-910-5068], </a:t>
            </a:r>
            <a:r>
              <a:rPr lang="en-US" altLang="ja-JP" sz="1600" dirty="0">
                <a:ea typeface="ＭＳ Ｐゴシック" charset="-128"/>
              </a:rPr>
              <a:t>FAX: </a:t>
            </a:r>
            <a:r>
              <a:rPr lang="en-US" altLang="ja-JP" sz="1600" dirty="0" smtClean="0">
                <a:ea typeface="ＭＳ Ｐゴシック" charset="-128"/>
              </a:rPr>
              <a:t>[+82-2-910-4449], </a:t>
            </a:r>
            <a:r>
              <a:rPr lang="en-US" altLang="ja-JP" sz="1600" dirty="0">
                <a:ea typeface="ＭＳ Ｐゴシック" charset="-128"/>
              </a:rPr>
              <a:t>E-Mail</a:t>
            </a:r>
            <a:r>
              <a:rPr lang="en-US" altLang="ja-JP" sz="1600" dirty="0" smtClean="0">
                <a:ea typeface="ＭＳ Ｐゴシック" charset="-128"/>
              </a:rPr>
              <a:t>: [</a:t>
            </a:r>
            <a:r>
              <a:rPr lang="en-US" altLang="ko-KR" sz="1600" dirty="0" smtClean="0">
                <a:ea typeface="굴림" charset="-127"/>
              </a:rPr>
              <a:t>yjang@kookmin.ac.kr</a:t>
            </a:r>
            <a:r>
              <a:rPr lang="en-US" altLang="ja-JP" sz="1600" dirty="0" smtClean="0">
                <a:ea typeface="ＭＳ Ｐゴシック" charset="-128"/>
              </a:rPr>
              <a:t>]</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r>
              <a:rPr lang="en-US" altLang="ja-JP" sz="1600" dirty="0" smtClean="0">
                <a:ea typeface="ＭＳ Ｐゴシック" charset="-128"/>
              </a:rPr>
              <a:t>[]</a:t>
            </a:r>
            <a:endParaRPr lang="en-US" altLang="ja-JP" sz="1600" dirty="0">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[IEEE </a:t>
            </a:r>
            <a:r>
              <a:rPr lang="en-US" altLang="ja-JP" sz="1600" dirty="0" smtClean="0">
                <a:solidFill>
                  <a:schemeClr val="tx2"/>
                </a:solidFill>
                <a:ea typeface="ＭＳ Ｐゴシック" charset="-128"/>
              </a:rPr>
              <a:t>802.</a:t>
            </a:r>
            <a:r>
              <a:rPr lang="en-US" altLang="ja-JP" sz="1600" dirty="0" smtClean="0">
                <a:ea typeface="ＭＳ Ｐゴシック" charset="-128"/>
              </a:rPr>
              <a:t>15.7m </a:t>
            </a:r>
            <a:r>
              <a:rPr lang="en-US" altLang="ja-JP" sz="1600" dirty="0">
                <a:ea typeface="ＭＳ Ｐゴシック" charset="-128"/>
              </a:rPr>
              <a:t>OWC TG Closing R</a:t>
            </a:r>
            <a:r>
              <a:rPr lang="en-US" altLang="ja-JP" sz="1600" dirty="0" smtClean="0">
                <a:ea typeface="ＭＳ Ｐゴシック" charset="-128"/>
              </a:rPr>
              <a:t>eport </a:t>
            </a:r>
            <a:r>
              <a:rPr lang="en-US" altLang="ja-JP" sz="1600" dirty="0" smtClean="0">
                <a:ea typeface="ＭＳ Ｐゴシック" pitchFamily="-65" charset="-128"/>
              </a:rPr>
              <a:t>for</a:t>
            </a:r>
            <a:r>
              <a:rPr lang="en-US" altLang="ja-JP" sz="1600" dirty="0" smtClean="0">
                <a:ea typeface="ＭＳ Ｐゴシック" charset="-128"/>
              </a:rPr>
              <a:t> </a:t>
            </a:r>
            <a:r>
              <a:rPr lang="en-US" altLang="ja-JP" sz="1600" dirty="0" smtClean="0">
                <a:ea typeface="ＭＳ Ｐゴシック" charset="-128"/>
              </a:rPr>
              <a:t>Nov</a:t>
            </a:r>
            <a:r>
              <a:rPr lang="en-US" altLang="ja-JP" sz="1600" dirty="0" smtClean="0">
                <a:ea typeface="ＭＳ Ｐゴシック" charset="-128"/>
              </a:rPr>
              <a:t>. </a:t>
            </a:r>
            <a:r>
              <a:rPr lang="en-US" altLang="ja-JP" sz="1600" dirty="0" smtClean="0">
                <a:ea typeface="ＭＳ Ｐゴシック" charset="-128"/>
              </a:rPr>
              <a:t>2016 </a:t>
            </a:r>
            <a:r>
              <a:rPr lang="en-US" altLang="ja-JP" sz="1600" dirty="0" smtClean="0">
                <a:ea typeface="ＭＳ Ｐゴシック" pitchFamily="-65" charset="-128"/>
              </a:rPr>
              <a:t>at </a:t>
            </a:r>
            <a:r>
              <a:rPr lang="en-US" altLang="ja-JP" sz="1600" dirty="0" smtClean="0">
                <a:ea typeface="ＭＳ Ｐゴシック" pitchFamily="-65" charset="-128"/>
              </a:rPr>
              <a:t>San Antonio</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[Report progress to WG]</a:t>
            </a:r>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4"/>
          <p:cNvSpPr>
            <a:spLocks noGrp="1"/>
          </p:cNvSpPr>
          <p:nvPr>
            <p:ph type="ftr" sz="quarter" idx="11"/>
          </p:nvPr>
        </p:nvSpPr>
        <p:spPr>
          <a:xfrm>
            <a:off x="5484168" y="6475413"/>
            <a:ext cx="3124200" cy="184666"/>
          </a:xfrm>
        </p:spPr>
        <p:txBody>
          <a:bodyPr/>
          <a:lstStyle/>
          <a:p>
            <a:r>
              <a:rPr lang="en-US" altLang="zh-CN" smtClean="0"/>
              <a:t>Yeong Min Jang(Kookmin University)</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827584" y="1988840"/>
            <a:ext cx="7632848" cy="3456384"/>
          </a:xfrm>
        </p:spPr>
        <p:txBody>
          <a:bodyPr/>
          <a:lstStyle/>
          <a:p>
            <a:r>
              <a:rPr lang="en-US" altLang="ja-JP" b="1" dirty="0">
                <a:ea typeface="ＭＳ Ｐゴシック" pitchFamily="50" charset="-128"/>
              </a:rPr>
              <a:t>IEEE </a:t>
            </a:r>
            <a:r>
              <a:rPr lang="en-US" altLang="ja-JP" b="1" dirty="0" smtClean="0">
                <a:ea typeface="ＭＳ Ｐゴシック" pitchFamily="50" charset="-128"/>
              </a:rPr>
              <a:t>802.15.7m </a:t>
            </a:r>
            <a:r>
              <a:rPr lang="en-US" altLang="ja-JP" b="1" dirty="0" smtClean="0">
                <a:ea typeface="ＭＳ Ｐゴシック" pitchFamily="50" charset="-128"/>
              </a:rPr>
              <a:t>OWC</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Closing report</a:t>
            </a:r>
            <a:r>
              <a:rPr lang="en-US" altLang="ja-JP" dirty="0">
                <a:ea typeface="ＭＳ Ｐゴシック" pitchFamily="50" charset="-128"/>
              </a:rPr>
              <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 </a:t>
            </a:r>
            <a:r>
              <a:rPr lang="en-US" altLang="ja-JP" dirty="0" smtClean="0">
                <a:ea typeface="ＭＳ Ｐゴシック" pitchFamily="50" charset="-128"/>
              </a:rPr>
              <a:t>San Antonio</a:t>
            </a: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 </a:t>
            </a:r>
            <a:r>
              <a:rPr lang="en-US" altLang="ja-JP" dirty="0" smtClean="0">
                <a:ea typeface="ＭＳ Ｐゴシック" pitchFamily="50" charset="-128"/>
              </a:rPr>
              <a:t>Nov</a:t>
            </a:r>
            <a:r>
              <a:rPr lang="en-US" altLang="ja-JP" dirty="0" smtClean="0">
                <a:ea typeface="ＭＳ Ｐゴシック" pitchFamily="50" charset="-128"/>
              </a:rPr>
              <a:t>. </a:t>
            </a:r>
            <a:r>
              <a:rPr lang="en-US" altLang="ja-JP" dirty="0" smtClean="0">
                <a:ea typeface="ＭＳ Ｐゴシック" pitchFamily="50" charset="-128"/>
              </a:rPr>
              <a:t>11</a:t>
            </a:r>
            <a:r>
              <a:rPr lang="en-US" altLang="ja-JP" dirty="0" smtClean="0">
                <a:ea typeface="ＭＳ Ｐゴシック" pitchFamily="50" charset="-128"/>
              </a:rPr>
              <a:t>, </a:t>
            </a:r>
            <a:r>
              <a:rPr lang="en-US" altLang="ja-JP" dirty="0" smtClean="0">
                <a:ea typeface="ＭＳ Ｐゴシック" pitchFamily="50" charset="-128"/>
              </a:rPr>
              <a:t>2016</a:t>
            </a:r>
            <a:endParaRPr lang="ja-JP" altLang="ja-JP" dirty="0"/>
          </a:p>
        </p:txBody>
      </p:sp>
      <p:sp>
        <p:nvSpPr>
          <p:cNvPr id="8" name="日付プレースホルダ 1"/>
          <p:cNvSpPr>
            <a:spLocks noGrp="1"/>
          </p:cNvSpPr>
          <p:nvPr>
            <p:ph type="dt" sz="half" idx="10"/>
          </p:nvPr>
        </p:nvSpPr>
        <p:spPr>
          <a:xfrm>
            <a:off x="685800" y="378281"/>
            <a:ext cx="1600200" cy="215444"/>
          </a:xfrm>
        </p:spPr>
        <p:txBody>
          <a:bodyPr/>
          <a:lstStyle/>
          <a:p>
            <a:r>
              <a:rPr lang="en-US" altLang="ko-KR" smtClean="0"/>
              <a:t>Nov. 2016</a:t>
            </a:r>
            <a:endParaRPr lang="en-US"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51520" y="1628800"/>
            <a:ext cx="8640960" cy="4680520"/>
          </a:xfrm>
          <a:ln/>
        </p:spPr>
        <p:txBody>
          <a:bodyPr>
            <a:normAutofit/>
          </a:bodyPr>
          <a:lstStyle/>
          <a:p>
            <a:pPr lvl="1" indent="-655638">
              <a:buFont typeface="Arial" pitchFamily="34" charset="0"/>
              <a:buChar char="•"/>
            </a:pPr>
            <a:r>
              <a:rPr lang="en-US" altLang="ko-KR" dirty="0" smtClean="0"/>
              <a:t>Start</a:t>
            </a:r>
            <a:r>
              <a:rPr lang="en-US" altLang="ko-KR" dirty="0" smtClean="0"/>
              <a:t> comment resolution against draft D1 document</a:t>
            </a:r>
            <a:endParaRPr lang="en-US" altLang="ko-KR" dirty="0" smtClean="0"/>
          </a:p>
          <a:p>
            <a:pPr lvl="1" indent="-655638">
              <a:buFont typeface="Arial" pitchFamily="34" charset="0"/>
              <a:buChar char="•"/>
            </a:pPr>
            <a:endParaRPr lang="en-US" altLang="ko-KR" dirty="0"/>
          </a:p>
          <a:p>
            <a:pPr lvl="1" indent="-655638">
              <a:buFont typeface="Arial" pitchFamily="34" charset="0"/>
              <a:buChar char="•"/>
            </a:pPr>
            <a:endParaRPr lang="en-US" altLang="ja-JP" sz="2800" dirty="0" smtClean="0"/>
          </a:p>
          <a:p>
            <a:pPr lvl="1" indent="-655638" fontAlgn="auto">
              <a:spcBef>
                <a:spcPts val="0"/>
              </a:spcBef>
              <a:spcAft>
                <a:spcPts val="0"/>
              </a:spcAft>
              <a:buFont typeface="Arial" pitchFamily="34" charset="0"/>
              <a:buChar char="•"/>
              <a:defRPr/>
            </a:pPr>
            <a:endParaRPr lang="en-US" altLang="ja-JP" sz="2300" dirty="0"/>
          </a:p>
          <a:p>
            <a:pPr marL="285750" indent="-285750" fontAlgn="auto">
              <a:spcBef>
                <a:spcPts val="0"/>
              </a:spcBef>
              <a:spcAft>
                <a:spcPts val="0"/>
              </a:spcAft>
              <a:buFont typeface="Arial" panose="020B0604020202020204" pitchFamily="34" charset="0"/>
              <a:buChar char="•"/>
              <a:defRPr/>
            </a:pPr>
            <a:endParaRPr lang="en-US" altLang="ko-KR" sz="2800" dirty="0"/>
          </a:p>
          <a:p>
            <a:endParaRPr lang="en-US" altLang="ja-JP" sz="2800" dirty="0" smtClean="0"/>
          </a:p>
        </p:txBody>
      </p:sp>
      <p:sp>
        <p:nvSpPr>
          <p:cNvPr id="4098" name="Rectangle 2"/>
          <p:cNvSpPr>
            <a:spLocks noGrp="1" noChangeArrowheads="1"/>
          </p:cNvSpPr>
          <p:nvPr>
            <p:ph type="title"/>
          </p:nvPr>
        </p:nvSpPr>
        <p:spPr>
          <a:xfrm>
            <a:off x="760040" y="685800"/>
            <a:ext cx="7772400" cy="870992"/>
          </a:xfrm>
          <a:ln/>
        </p:spPr>
        <p:txBody>
          <a:bodyPr/>
          <a:lstStyle/>
          <a:p>
            <a:r>
              <a:rPr lang="en-US" altLang="ja-JP" dirty="0" smtClean="0"/>
              <a:t>Agenda items for the week</a:t>
            </a:r>
            <a:endParaRPr lang="ja-JP"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en-US" altLang="zh-CN" smtClean="0"/>
              <a:t>Yeong Min Jang(Kookmin University)</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3</a:t>
            </a:fld>
            <a:endParaRPr lang="en-US" altLang="ja-JP" dirty="0"/>
          </a:p>
        </p:txBody>
      </p:sp>
      <p:sp>
        <p:nvSpPr>
          <p:cNvPr id="8" name="日付プレースホルダ 1"/>
          <p:cNvSpPr>
            <a:spLocks noGrp="1"/>
          </p:cNvSpPr>
          <p:nvPr>
            <p:ph type="dt" sz="half" idx="10"/>
          </p:nvPr>
        </p:nvSpPr>
        <p:spPr>
          <a:xfrm>
            <a:off x="685800" y="378281"/>
            <a:ext cx="1600200" cy="215444"/>
          </a:xfrm>
        </p:spPr>
        <p:txBody>
          <a:bodyPr/>
          <a:lstStyle/>
          <a:p>
            <a:r>
              <a:rPr lang="en-US" altLang="ko-KR" dirty="0" smtClean="0"/>
              <a:t>Nov. 2016</a:t>
            </a:r>
            <a:endParaRPr lang="en-US" altLang="ja-JP"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51520" y="1484784"/>
            <a:ext cx="8640960" cy="4968552"/>
          </a:xfrm>
        </p:spPr>
        <p:txBody>
          <a:bodyPr>
            <a:normAutofit/>
          </a:bodyPr>
          <a:lstStyle/>
          <a:p>
            <a:pPr>
              <a:lnSpc>
                <a:spcPct val="80000"/>
              </a:lnSpc>
            </a:pPr>
            <a:endParaRPr lang="en-US" altLang="ja-JP" sz="2800" dirty="0" smtClean="0">
              <a:ea typeface="ＭＳ Ｐゴシック" pitchFamily="50" charset="-128"/>
            </a:endParaRPr>
          </a:p>
          <a:p>
            <a:pPr>
              <a:lnSpc>
                <a:spcPct val="80000"/>
              </a:lnSpc>
            </a:pPr>
            <a:r>
              <a:rPr lang="en-US" altLang="ja-JP" sz="2800" dirty="0" smtClean="0">
                <a:ea typeface="ＭＳ Ｐゴシック" pitchFamily="50" charset="-128"/>
              </a:rPr>
              <a:t>10 </a:t>
            </a:r>
            <a:r>
              <a:rPr lang="en-US" altLang="ja-JP" sz="2800" dirty="0" smtClean="0">
                <a:ea typeface="ＭＳ Ｐゴシック" pitchFamily="50" charset="-128"/>
              </a:rPr>
              <a:t>sessions (Mon., Tue., Wed. and Thurs.)</a:t>
            </a:r>
            <a:endParaRPr lang="en-US" altLang="ja-JP" sz="2800" dirty="0" smtClean="0"/>
          </a:p>
          <a:p>
            <a:pPr fontAlgn="auto">
              <a:spcBef>
                <a:spcPts val="0"/>
              </a:spcBef>
              <a:spcAft>
                <a:spcPts val="0"/>
              </a:spcAft>
              <a:buFont typeface="Arial" panose="020B0604020202020204" pitchFamily="34" charset="0"/>
              <a:buChar char="•"/>
              <a:defRPr/>
            </a:pPr>
            <a:r>
              <a:rPr lang="en-US" altLang="ja-JP" sz="2800" dirty="0" smtClean="0"/>
              <a:t>Total number of draft </a:t>
            </a:r>
            <a:r>
              <a:rPr lang="en-US" altLang="ja-JP" sz="2800" dirty="0" smtClean="0"/>
              <a:t>D1 document: </a:t>
            </a:r>
            <a:r>
              <a:rPr lang="en-US" altLang="ja-JP" sz="2800" dirty="0"/>
              <a:t>6</a:t>
            </a:r>
            <a:r>
              <a:rPr lang="en-US" altLang="ja-JP" sz="2800" dirty="0" smtClean="0"/>
              <a:t>34 pages</a:t>
            </a:r>
          </a:p>
          <a:p>
            <a:pPr fontAlgn="auto">
              <a:spcBef>
                <a:spcPts val="0"/>
              </a:spcBef>
              <a:spcAft>
                <a:spcPts val="0"/>
              </a:spcAft>
              <a:buFont typeface="Arial" panose="020B0604020202020204" pitchFamily="34" charset="0"/>
              <a:buChar char="•"/>
              <a:defRPr/>
            </a:pPr>
            <a:r>
              <a:rPr lang="en-US" altLang="ja-JP" sz="2800" dirty="0" smtClean="0"/>
              <a:t>Started comment resolutions against D1 document</a:t>
            </a:r>
            <a:endParaRPr lang="en-US" altLang="ja-JP" sz="2800" dirty="0" smtClean="0"/>
          </a:p>
        </p:txBody>
      </p:sp>
      <p:sp>
        <p:nvSpPr>
          <p:cNvPr id="2" name="タイトル 1"/>
          <p:cNvSpPr>
            <a:spLocks noGrp="1"/>
          </p:cNvSpPr>
          <p:nvPr>
            <p:ph type="title"/>
          </p:nvPr>
        </p:nvSpPr>
        <p:spPr>
          <a:xfrm>
            <a:off x="723900" y="689322"/>
            <a:ext cx="7772400" cy="699864"/>
          </a:xfrm>
        </p:spPr>
        <p:txBody>
          <a:bodyPr/>
          <a:lstStyle/>
          <a:p>
            <a:r>
              <a:rPr lang="en-US" altLang="ja-JP" dirty="0" smtClean="0">
                <a:ea typeface="ＭＳ Ｐゴシック" pitchFamily="50" charset="-128"/>
              </a:rPr>
              <a:t>Accomplishment for the </a:t>
            </a:r>
            <a:r>
              <a:rPr lang="en-US" altLang="ja-JP" dirty="0" smtClean="0">
                <a:ea typeface="ＭＳ Ｐゴシック" pitchFamily="50" charset="-128"/>
              </a:rPr>
              <a:t>Nov</a:t>
            </a:r>
            <a:r>
              <a:rPr lang="en-US" altLang="ja-JP" dirty="0" smtClean="0">
                <a:ea typeface="ＭＳ Ｐゴシック" pitchFamily="50" charset="-128"/>
              </a:rPr>
              <a:t>. </a:t>
            </a:r>
            <a:r>
              <a:rPr lang="en-US" altLang="ja-JP" dirty="0" smtClean="0">
                <a:ea typeface="ＭＳ Ｐゴシック" pitchFamily="50" charset="-128"/>
              </a:rPr>
              <a:t>meeting</a:t>
            </a:r>
            <a:endParaRPr kumimoji="1" lang="ja-JP" altLang="en-US" dirty="0"/>
          </a:p>
        </p:txBody>
      </p:sp>
      <p:sp>
        <p:nvSpPr>
          <p:cNvPr id="5" name="フッター プレースホルダ 4"/>
          <p:cNvSpPr>
            <a:spLocks noGrp="1"/>
          </p:cNvSpPr>
          <p:nvPr>
            <p:ph type="ftr" sz="quarter" idx="11"/>
          </p:nvPr>
        </p:nvSpPr>
        <p:spPr>
          <a:xfrm>
            <a:off x="5486400" y="6475413"/>
            <a:ext cx="3124200" cy="184666"/>
          </a:xfrm>
        </p:spPr>
        <p:txBody>
          <a:bodyPr/>
          <a:lstStyle/>
          <a:p>
            <a:r>
              <a:rPr lang="en-US" altLang="zh-CN" smtClean="0"/>
              <a:t>Yeong Min Jang(Kookmin University)</a:t>
            </a:r>
            <a:endParaRPr lang="en-US" altLang="ja-JP" dirty="0"/>
          </a:p>
        </p:txBody>
      </p:sp>
      <p:sp>
        <p:nvSpPr>
          <p:cNvPr id="6" name="スライド番号プレースホルダ 5"/>
          <p:cNvSpPr>
            <a:spLocks noGrp="1"/>
          </p:cNvSpPr>
          <p:nvPr>
            <p:ph type="sldNum" sz="quarter" idx="12"/>
          </p:nvPr>
        </p:nvSpPr>
        <p:spPr>
          <a:xfrm>
            <a:off x="4344988" y="6475413"/>
            <a:ext cx="530225" cy="182562"/>
          </a:xfrm>
        </p:spPr>
        <p:txBody>
          <a:bodyPr/>
          <a:lstStyle/>
          <a:p>
            <a:r>
              <a:rPr lang="en-US" altLang="ja-JP" dirty="0" smtClean="0"/>
              <a:t>Slide </a:t>
            </a:r>
            <a:fld id="{A361ECD0-26D7-4AC6-88AA-453D734D852D}" type="slidenum">
              <a:rPr lang="en-US" altLang="ja-JP" smtClean="0"/>
              <a:pPr/>
              <a:t>4</a:t>
            </a:fld>
            <a:endParaRPr lang="en-US" altLang="ja-JP" dirty="0"/>
          </a:p>
        </p:txBody>
      </p:sp>
      <p:sp>
        <p:nvSpPr>
          <p:cNvPr id="8" name="日付プレースホルダ 1"/>
          <p:cNvSpPr>
            <a:spLocks noGrp="1"/>
          </p:cNvSpPr>
          <p:nvPr>
            <p:ph type="dt" sz="half" idx="10"/>
          </p:nvPr>
        </p:nvSpPr>
        <p:spPr>
          <a:xfrm>
            <a:off x="685800" y="378281"/>
            <a:ext cx="1600200" cy="215444"/>
          </a:xfrm>
        </p:spPr>
        <p:txBody>
          <a:bodyPr/>
          <a:lstStyle/>
          <a:p>
            <a:r>
              <a:rPr lang="en-US" altLang="ko-KR" smtClean="0"/>
              <a:t>Nov. 2016</a:t>
            </a:r>
            <a:endParaRPr lang="en-US" altLang="ja-JP"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323528" y="1556792"/>
            <a:ext cx="8424936" cy="4539208"/>
          </a:xfrm>
        </p:spPr>
        <p:txBody>
          <a:bodyPr/>
          <a:lstStyle/>
          <a:p>
            <a:r>
              <a:rPr lang="en-US" altLang="ja-JP" sz="2800" dirty="0" smtClean="0"/>
              <a:t>Requesting </a:t>
            </a:r>
            <a:r>
              <a:rPr lang="en-US" altLang="ja-JP" sz="2800" dirty="0" smtClean="0"/>
              <a:t>12 </a:t>
            </a:r>
            <a:r>
              <a:rPr lang="en-US" altLang="ja-JP" sz="2800" dirty="0" smtClean="0"/>
              <a:t>meeting </a:t>
            </a:r>
            <a:r>
              <a:rPr lang="en-US" altLang="ja-JP" sz="2800" dirty="0" smtClean="0"/>
              <a:t>sessions</a:t>
            </a:r>
          </a:p>
          <a:p>
            <a:endParaRPr lang="en-US" altLang="ja-JP" sz="2800" dirty="0" smtClean="0"/>
          </a:p>
          <a:p>
            <a:r>
              <a:rPr lang="en-US" altLang="ja-JP" sz="2800" dirty="0" smtClean="0"/>
              <a:t>WG motion during January WNG session about </a:t>
            </a:r>
            <a:r>
              <a:rPr lang="en-US" altLang="ja-JP" sz="2800" dirty="0"/>
              <a:t>separation between OCC and </a:t>
            </a:r>
            <a:r>
              <a:rPr lang="en-US" altLang="ja-JP" sz="2800" dirty="0" err="1" smtClean="0"/>
              <a:t>LiFi</a:t>
            </a:r>
            <a:endParaRPr lang="en-US" altLang="ja-JP" sz="2800" dirty="0" smtClean="0"/>
          </a:p>
          <a:p>
            <a:endParaRPr lang="en-US" altLang="ja-JP" sz="2400" dirty="0"/>
          </a:p>
          <a:p>
            <a:r>
              <a:rPr lang="en-US" altLang="ko-KR" sz="2800" dirty="0" smtClean="0"/>
              <a:t>Finish </a:t>
            </a:r>
            <a:r>
              <a:rPr lang="en-US" altLang="ko-KR" sz="2800" dirty="0"/>
              <a:t>comment resolution against D1</a:t>
            </a:r>
          </a:p>
          <a:p>
            <a:pPr marL="285750" indent="-285750">
              <a:buFont typeface="Arial" panose="020B0604020202020204" pitchFamily="34" charset="0"/>
              <a:buChar char="•"/>
            </a:pPr>
            <a:r>
              <a:rPr lang="en-US" altLang="ko-KR" sz="2800" dirty="0"/>
              <a:t>Prepare draft D2</a:t>
            </a:r>
          </a:p>
          <a:p>
            <a:pPr marL="285750" indent="-285750">
              <a:buFont typeface="Arial" panose="020B0604020202020204" pitchFamily="34" charset="0"/>
              <a:buChar char="•"/>
            </a:pPr>
            <a:r>
              <a:rPr lang="en-US" altLang="ko-KR" sz="2800" dirty="0"/>
              <a:t>Request conditional approval for Letter </a:t>
            </a:r>
            <a:r>
              <a:rPr lang="en-US" altLang="ko-KR" sz="2800" dirty="0" smtClean="0"/>
              <a:t>Ballot</a:t>
            </a:r>
            <a:endParaRPr lang="en-US" altLang="ko-KR" sz="2800" dirty="0"/>
          </a:p>
          <a:p>
            <a:pPr marL="285750" indent="-285750">
              <a:buFont typeface="Arial" panose="020B0604020202020204" pitchFamily="34" charset="0"/>
              <a:buChar char="•"/>
            </a:pPr>
            <a:r>
              <a:rPr lang="en-US" altLang="ko-KR" sz="2800" dirty="0" smtClean="0"/>
              <a:t>Comments </a:t>
            </a:r>
            <a:r>
              <a:rPr lang="en-US" altLang="ko-KR" sz="2800" dirty="0" smtClean="0"/>
              <a:t>for </a:t>
            </a:r>
            <a:r>
              <a:rPr lang="en-US" altLang="ko-KR" sz="2800" dirty="0"/>
              <a:t>draft </a:t>
            </a:r>
            <a:r>
              <a:rPr lang="en-US" altLang="ko-KR" sz="2800" dirty="0" smtClean="0"/>
              <a:t>D1 document </a:t>
            </a:r>
            <a:r>
              <a:rPr lang="en-US" altLang="ko-KR" sz="2800" dirty="0"/>
              <a:t>shall be sent in by January </a:t>
            </a:r>
            <a:r>
              <a:rPr lang="en-US" altLang="ko-KR" sz="2800" dirty="0" smtClean="0"/>
              <a:t>8, 2017</a:t>
            </a:r>
            <a:endParaRPr lang="en-US" altLang="ko-KR" dirty="0"/>
          </a:p>
          <a:p>
            <a:pPr lvl="1"/>
            <a:endParaRPr lang="en-US" altLang="ja-JP" dirty="0"/>
          </a:p>
          <a:p>
            <a:pPr marL="457200" lvl="1" indent="0">
              <a:buNone/>
            </a:pPr>
            <a:endParaRPr lang="en-US" altLang="ja-JP" sz="1400" dirty="0"/>
          </a:p>
          <a:p>
            <a:pPr lvl="1"/>
            <a:endParaRPr lang="en-US" altLang="ja-JP" sz="2400" dirty="0" smtClean="0"/>
          </a:p>
          <a:p>
            <a:pPr lvl="1"/>
            <a:endParaRPr lang="en-US" altLang="ja-JP" sz="2400" dirty="0" smtClean="0"/>
          </a:p>
          <a:p>
            <a:endParaRPr kumimoji="1" lang="ja-JP" altLang="en-US" sz="2800" dirty="0"/>
          </a:p>
        </p:txBody>
      </p:sp>
      <p:sp>
        <p:nvSpPr>
          <p:cNvPr id="2" name="タイトル 1"/>
          <p:cNvSpPr>
            <a:spLocks noGrp="1"/>
          </p:cNvSpPr>
          <p:nvPr>
            <p:ph type="title"/>
          </p:nvPr>
        </p:nvSpPr>
        <p:spPr>
          <a:xfrm>
            <a:off x="760040" y="685800"/>
            <a:ext cx="7772400" cy="1066800"/>
          </a:xfrm>
        </p:spPr>
        <p:txBody>
          <a:bodyPr/>
          <a:lstStyle/>
          <a:p>
            <a:r>
              <a:rPr lang="en-US" altLang="ja-JP" dirty="0" smtClean="0"/>
              <a:t>Plan for </a:t>
            </a:r>
            <a:r>
              <a:rPr lang="en-US" altLang="ja-JP" dirty="0" smtClean="0"/>
              <a:t>Jan</a:t>
            </a:r>
            <a:r>
              <a:rPr lang="en-US" altLang="ja-JP" dirty="0" smtClean="0"/>
              <a:t>. </a:t>
            </a:r>
            <a:r>
              <a:rPr lang="en-US" altLang="ja-JP" dirty="0" smtClean="0"/>
              <a:t>Meeting</a:t>
            </a:r>
            <a:endParaRPr kumimoji="1" lang="ja-JP" altLang="en-US" dirty="0"/>
          </a:p>
        </p:txBody>
      </p:sp>
      <p:sp>
        <p:nvSpPr>
          <p:cNvPr id="5" name="フッター プレースホルダ 4"/>
          <p:cNvSpPr>
            <a:spLocks noGrp="1"/>
          </p:cNvSpPr>
          <p:nvPr>
            <p:ph type="ftr" sz="quarter" idx="11"/>
          </p:nvPr>
        </p:nvSpPr>
        <p:spPr>
          <a:xfrm>
            <a:off x="5486400" y="6475413"/>
            <a:ext cx="3124200" cy="184666"/>
          </a:xfrm>
        </p:spPr>
        <p:txBody>
          <a:bodyPr/>
          <a:lstStyle/>
          <a:p>
            <a:r>
              <a:rPr lang="en-US" altLang="zh-CN" smtClean="0"/>
              <a:t>Yeong Min Jang(Kookmin University)</a:t>
            </a:r>
            <a:endParaRPr lang="en-US" altLang="ja-JP" dirty="0"/>
          </a:p>
        </p:txBody>
      </p:sp>
      <p:sp>
        <p:nvSpPr>
          <p:cNvPr id="6" name="スライド番号プレースホルダ 5"/>
          <p:cNvSpPr>
            <a:spLocks noGrp="1"/>
          </p:cNvSpPr>
          <p:nvPr>
            <p:ph type="sldNum" sz="quarter" idx="12"/>
          </p:nvPr>
        </p:nvSpPr>
        <p:spPr>
          <a:xfrm>
            <a:off x="4344988" y="6475413"/>
            <a:ext cx="530225" cy="182562"/>
          </a:xfrm>
        </p:spPr>
        <p:txBody>
          <a:bodyPr/>
          <a:lstStyle/>
          <a:p>
            <a:r>
              <a:rPr lang="en-US" altLang="ja-JP" dirty="0" smtClean="0"/>
              <a:t>Slide </a:t>
            </a:r>
            <a:fld id="{A361ECD0-26D7-4AC6-88AA-453D734D852D}" type="slidenum">
              <a:rPr lang="en-US" altLang="ja-JP" smtClean="0"/>
              <a:pPr/>
              <a:t>5</a:t>
            </a:fld>
            <a:endParaRPr lang="en-US" altLang="ja-JP" dirty="0"/>
          </a:p>
        </p:txBody>
      </p:sp>
      <p:sp>
        <p:nvSpPr>
          <p:cNvPr id="8" name="日付プレースホルダ 1"/>
          <p:cNvSpPr>
            <a:spLocks noGrp="1"/>
          </p:cNvSpPr>
          <p:nvPr>
            <p:ph type="dt" sz="half" idx="10"/>
          </p:nvPr>
        </p:nvSpPr>
        <p:spPr>
          <a:xfrm>
            <a:off x="685800" y="378281"/>
            <a:ext cx="1600200" cy="215444"/>
          </a:xfrm>
        </p:spPr>
        <p:txBody>
          <a:bodyPr/>
          <a:lstStyle/>
          <a:p>
            <a:r>
              <a:rPr lang="en-US" altLang="ko-KR" smtClean="0"/>
              <a:t>Nov. 2016</a:t>
            </a:r>
            <a:endParaRPr lang="en-US" altLang="ja-JP"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디자인 사용자 지정">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디자인 사용자 지정">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1796</TotalTime>
  <Words>211</Words>
  <Application>Microsoft Office PowerPoint</Application>
  <PresentationFormat>화면 슬라이드 쇼(4:3)</PresentationFormat>
  <Paragraphs>59</Paragraphs>
  <Slides>5</Slides>
  <Notes>2</Notes>
  <HiddenSlides>0</HiddenSlides>
  <MMClips>0</MMClips>
  <ScaleCrop>false</ScaleCrop>
  <HeadingPairs>
    <vt:vector size="6" baseType="variant">
      <vt:variant>
        <vt:lpstr>사용한 글꼴</vt:lpstr>
      </vt:variant>
      <vt:variant>
        <vt:i4>5</vt:i4>
      </vt:variant>
      <vt:variant>
        <vt:lpstr>테마</vt:lpstr>
      </vt:variant>
      <vt:variant>
        <vt:i4>3</vt:i4>
      </vt:variant>
      <vt:variant>
        <vt:lpstr>슬라이드 제목</vt:lpstr>
      </vt:variant>
      <vt:variant>
        <vt:i4>5</vt:i4>
      </vt:variant>
    </vt:vector>
  </HeadingPairs>
  <TitlesOfParts>
    <vt:vector size="13" baseType="lpstr">
      <vt:lpstr>굴림</vt:lpstr>
      <vt:lpstr>맑은 고딕</vt:lpstr>
      <vt:lpstr>ＭＳ Ｐゴシック</vt:lpstr>
      <vt:lpstr>Arial</vt:lpstr>
      <vt:lpstr>Times New Roman</vt:lpstr>
      <vt:lpstr>IEEE-P802_15</vt:lpstr>
      <vt:lpstr>1_디자인 사용자 지정</vt:lpstr>
      <vt:lpstr>디자인 사용자 지정</vt:lpstr>
      <vt:lpstr>PowerPoint 프레젠테이션</vt:lpstr>
      <vt:lpstr>IEEE 802.15.7m OWC  Closing report   San Antonio  Nov. 11, 2016</vt:lpstr>
      <vt:lpstr>Agenda items for the week</vt:lpstr>
      <vt:lpstr>Accomplishment for the Nov. meeting</vt:lpstr>
      <vt:lpstr>Plan for Jan. Meeting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Closing report for May 2014</dc:title>
  <dc:subject>IEEE 802.15 &lt;subject&gt;</dc:subject>
  <dc:creator>kitazawa</dc:creator>
  <dc:description>15-14-0316-00-0sru</dc:description>
  <cp:lastModifiedBy>yjang</cp:lastModifiedBy>
  <cp:revision>142</cp:revision>
  <cp:lastPrinted>1998-02-10T13:28:06Z</cp:lastPrinted>
  <dcterms:created xsi:type="dcterms:W3CDTF">2013-09-18T06:18:22Z</dcterms:created>
  <dcterms:modified xsi:type="dcterms:W3CDTF">2016-11-11T00:05:48Z</dcterms:modified>
</cp:coreProperties>
</file>