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79" r:id="rId3"/>
    <p:sldId id="272" r:id="rId4"/>
    <p:sldId id="275" r:id="rId5"/>
    <p:sldId id="273" r:id="rId6"/>
    <p:sldId id="274" r:id="rId7"/>
    <p:sldId id="276" r:id="rId8"/>
    <p:sldId id="280" r:id="rId9"/>
    <p:sldId id="277" r:id="rId10"/>
    <p:sldId id="278"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a:t>November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November 2016</a:t>
            </a:r>
          </a:p>
        </p:txBody>
      </p:sp>
    </p:spTree>
    <p:extLst>
      <p:ext uri="{BB962C8B-B14F-4D97-AF65-F5344CB8AC3E}">
        <p14:creationId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November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Hidetoshi Yokota </a:t>
            </a:r>
            <a:r>
              <a:rPr lang="en-US" altLang="ja-JP" dirty="0" err="1"/>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15-16-0849-01-004s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November 2016</a:t>
            </a:r>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en-US" altLang="ja-JP" dirty="0"/>
              <a:t>Hidetoshi Yokota </a:t>
            </a:r>
            <a:r>
              <a:rPr lang="en-US" altLang="ja-JP" dirty="0" err="1"/>
              <a:t>Landis&amp;Gyr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November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[10 November </a:t>
            </a:r>
            <a:r>
              <a:rPr lang="en-US" altLang="ja-JP" sz="1600" dirty="0">
                <a:ea typeface="ＭＳ Ｐゴシック" charset="-128"/>
              </a:rPr>
              <a:t>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
            </a:r>
            <a:r>
              <a:rPr lang="en-US" altLang="ja-JP" sz="1600" dirty="0" err="1">
                <a:solidFill>
                  <a:schemeClr val="tx2"/>
                </a:solidFill>
                <a:ea typeface="ＭＳ Ｐゴシック" charset="-128"/>
              </a:rPr>
              <a:t>Muroran</a:t>
            </a:r>
            <a:r>
              <a:rPr lang="en-US" altLang="ja-JP" sz="1600" dirty="0">
                <a:solidFill>
                  <a:schemeClr val="tx2"/>
                </a:solidFill>
                <a:ea typeface="ＭＳ Ｐゴシック" charset="-128"/>
              </a:rPr>
              <a:t> Institute of Technology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[Hokkaido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:[+81-143-46-5345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a:latin typeface="+mj-ea"/>
              </a:rPr>
              <a:t>November 2016</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a:t>
            </a:r>
          </a:p>
          <a:p>
            <a:r>
              <a:rPr lang="en-US" altLang="en-US" sz="2000" i="1" dirty="0">
                <a:latin typeface="Times New Roman" panose="02020603050405020304" pitchFamily="18" charset="0"/>
              </a:rPr>
              <a:t>Seconded By</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a:t>&lt;month year&gt;</a:t>
            </a:r>
          </a:p>
        </p:txBody>
      </p:sp>
      <p:sp>
        <p:nvSpPr>
          <p:cNvPr id="5" name="フッター プレースホルダー 4"/>
          <p:cNvSpPr>
            <a:spLocks noGrp="1"/>
          </p:cNvSpPr>
          <p:nvPr>
            <p:ph type="ftr" sz="quarter" idx="11"/>
          </p:nvPr>
        </p:nvSpPr>
        <p:spPr/>
        <p:txBody>
          <a:body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10</a:t>
            </a:fld>
            <a:endParaRPr lang="en-US" altLang="ja-JP"/>
          </a:p>
        </p:txBody>
      </p:sp>
    </p:spTree>
    <p:extLst>
      <p:ext uri="{BB962C8B-B14F-4D97-AF65-F5344CB8AC3E}">
        <p14:creationId xmlns:p14="http://schemas.microsoft.com/office/powerpoint/2010/main" val="123513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November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t>San Antonio</a:t>
            </a:r>
            <a:br>
              <a:rPr lang="en-US" altLang="ja-JP" dirty="0">
                <a:ea typeface="ＭＳ Ｐゴシック" pitchFamily="50" charset="-128"/>
              </a:rPr>
            </a:br>
            <a:r>
              <a:rPr lang="en-US" altLang="ja-JP" dirty="0">
                <a:ea typeface="ＭＳ Ｐゴシック" pitchFamily="50" charset="-128"/>
              </a:rPr>
              <a:t>10 November </a:t>
            </a:r>
            <a:r>
              <a:rPr lang="en-US" altLang="ja-JP" dirty="0">
                <a:solidFill>
                  <a:schemeClr val="tx2"/>
                </a:solidFill>
                <a:ea typeface="ＭＳ Ｐゴシック" charset="-128"/>
              </a:rPr>
              <a:t>2016</a:t>
            </a:r>
            <a:endParaRPr lang="ja-JP" altLang="ja-JP" dirty="0">
              <a:ea typeface="ＭＳ Ｐゴシック" charset="-128"/>
            </a:endParaRPr>
          </a:p>
        </p:txBody>
      </p:sp>
    </p:spTree>
    <p:extLst>
      <p:ext uri="{BB962C8B-B14F-4D97-AF65-F5344CB8AC3E}">
        <p14:creationId xmlns:p14="http://schemas.microsoft.com/office/powerpoint/2010/main" val="215567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795609884"/>
              </p:ext>
            </p:extLst>
          </p:nvPr>
        </p:nvGraphicFramePr>
        <p:xfrm>
          <a:off x="755576" y="2060848"/>
          <a:ext cx="7702624" cy="3456760"/>
        </p:xfrm>
        <a:graphic>
          <a:graphicData uri="http://schemas.openxmlformats.org/drawingml/2006/table">
            <a:tbl>
              <a:tblPr firstRow="1" bandRow="1">
                <a:tableStyleId>{93296810-A885-4BE3-A3E7-6D5BEEA58F35}</a:tableStyleId>
              </a:tblPr>
              <a:tblGrid>
                <a:gridCol w="1121741">
                  <a:extLst>
                    <a:ext uri="{9D8B030D-6E8A-4147-A177-3AD203B41FA5}">
                      <a16:colId xmlns:a16="http://schemas.microsoft.com/office/drawing/2014/main" val="20000"/>
                    </a:ext>
                  </a:extLst>
                </a:gridCol>
                <a:gridCol w="1795110">
                  <a:extLst>
                    <a:ext uri="{9D8B030D-6E8A-4147-A177-3AD203B41FA5}">
                      <a16:colId xmlns:a16="http://schemas.microsoft.com/office/drawing/2014/main" val="20001"/>
                    </a:ext>
                  </a:extLst>
                </a:gridCol>
                <a:gridCol w="133162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869976">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B, 3rd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C, 3rd</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142429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November 2016</a:t>
            </a:r>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WAW and BRC Teleconference meeting minutes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November 2016</a:t>
            </a:r>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5</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November 2016</a:t>
            </a:r>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p14="http://schemas.microsoft.com/office/powerpoint/2010/main" val="2274331448"/>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0"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September 2016 Meeting Minutes (15-16-708r0)</a:t>
            </a:r>
          </a:p>
          <a:p>
            <a:r>
              <a:rPr lang="en-US" sz="2400" dirty="0"/>
              <a:t>802.15.4s Letter Ballot Consolidated Comments (15-16-596-r6)</a:t>
            </a:r>
            <a:endParaRPr lang="en-US" altLang="ja-JP" sz="2400" dirty="0"/>
          </a:p>
          <a:p>
            <a:r>
              <a:rPr lang="en-US" altLang="ja-JP" sz="2400" dirty="0"/>
              <a:t>TG4s BRC Teleconference Minutes for November 2016 (15-16-755-r0)</a:t>
            </a:r>
          </a:p>
          <a:p>
            <a:r>
              <a:rPr lang="en-US" sz="2400" dirty="0"/>
              <a:t>Prerequisite for 15.4s Comment Resolution of CID 67-69 concerning to TSCH (15-16-846-r0)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47365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a:ea typeface="ＭＳ Ｐゴシック" pitchFamily="50" charset="-128"/>
              </a:rPr>
              <a:t>Four meetings were held</a:t>
            </a:r>
            <a:endParaRPr lang="en-US" altLang="ja-JP" sz="2000" dirty="0">
              <a:ea typeface="굴림" pitchFamily="34" charset="-127"/>
            </a:endParaRPr>
          </a:p>
          <a:p>
            <a:pPr>
              <a:lnSpc>
                <a:spcPct val="80000"/>
              </a:lnSpc>
            </a:pPr>
            <a:r>
              <a:rPr lang="en-US" altLang="ja-JP" sz="2000" dirty="0">
                <a:ea typeface="ＭＳ Ｐゴシック" pitchFamily="50" charset="-128"/>
              </a:rPr>
              <a:t>September and BRC Teleconference meeting minutes were approved</a:t>
            </a:r>
          </a:p>
          <a:p>
            <a:pPr>
              <a:lnSpc>
                <a:spcPct val="80000"/>
              </a:lnSpc>
            </a:pPr>
            <a:r>
              <a:rPr lang="en-US" altLang="ja-JP" sz="2000" dirty="0"/>
              <a:t>Letter Ballot comments were reviewed and sorted out</a:t>
            </a:r>
          </a:p>
          <a:p>
            <a:pPr lvl="1">
              <a:lnSpc>
                <a:spcPct val="80000"/>
              </a:lnSpc>
            </a:pPr>
            <a:r>
              <a:rPr lang="en-US" altLang="ja-JP" sz="1600" dirty="0"/>
              <a:t>26 comments were handled and resolved</a:t>
            </a:r>
          </a:p>
          <a:p>
            <a:pPr>
              <a:lnSpc>
                <a:spcPct val="80000"/>
              </a:lnSpc>
            </a:pPr>
            <a:r>
              <a:rPr lang="en-US" altLang="ja-JP" sz="2000" dirty="0"/>
              <a:t>TG motion for BRC were unanimously approved</a:t>
            </a:r>
          </a:p>
          <a:p>
            <a:pPr>
              <a:lnSpc>
                <a:spcPct val="80000"/>
              </a:lnSpc>
            </a:pPr>
            <a:r>
              <a:rPr lang="en-US" altLang="ja-JP" sz="2000" dirty="0"/>
              <a:t>Plan for November meeting and BRC teleconference were confirmed</a:t>
            </a:r>
            <a:endParaRPr lang="en-US" altLang="ja-JP" sz="16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8</a:t>
            </a:fld>
            <a:endParaRPr lang="en-US" altLang="ja-JP" dirty="0"/>
          </a:p>
        </p:txBody>
      </p:sp>
    </p:spTree>
    <p:extLst>
      <p:ext uri="{BB962C8B-B14F-4D97-AF65-F5344CB8AC3E}">
        <p14:creationId xmlns:p14="http://schemas.microsoft.com/office/powerpoint/2010/main" val="862702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Shusaku Shimada</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Chris Calvert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Unanimous approval</a:t>
            </a: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752607500"/>
      </p:ext>
    </p:extLst>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1971</TotalTime>
  <Words>595</Words>
  <Application>Microsoft Office PowerPoint</Application>
  <PresentationFormat>On-screen Show (4:3)</PresentationFormat>
  <Paragraphs>149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굴림</vt:lpstr>
      <vt:lpstr>ＭＳ Ｐゴシック</vt:lpstr>
      <vt:lpstr>Arial</vt:lpstr>
      <vt:lpstr>Calibri</vt:lpstr>
      <vt:lpstr>Times New Roman</vt:lpstr>
      <vt:lpstr>IEEE-P802_15</vt:lpstr>
      <vt:lpstr>PowerPoint Presentation</vt:lpstr>
      <vt:lpstr>IEEE 802.15 TG4s Closing report</vt:lpstr>
      <vt:lpstr>TG4s schedule for the week</vt:lpstr>
      <vt:lpstr>Agenda</vt:lpstr>
      <vt:lpstr>Time planning</vt:lpstr>
      <vt:lpstr>Timeline</vt:lpstr>
      <vt:lpstr>Contributions</vt:lpstr>
      <vt:lpstr>Accomplishment for the meeting</vt:lpstr>
      <vt:lpstr>TG Motion #1</vt:lpstr>
      <vt:lpstr>WG Motion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15-16-0849-01-004s</dc:description>
  <cp:lastModifiedBy>Yokota, Hidetoshi</cp:lastModifiedBy>
  <cp:revision>66</cp:revision>
  <cp:lastPrinted>2015-06-24T08:51:36Z</cp:lastPrinted>
  <dcterms:created xsi:type="dcterms:W3CDTF">2015-02-02T05:19:06Z</dcterms:created>
  <dcterms:modified xsi:type="dcterms:W3CDTF">2016-11-11T00:36:59Z</dcterms:modified>
</cp:coreProperties>
</file>