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79" r:id="rId3"/>
    <p:sldId id="272" r:id="rId4"/>
    <p:sldId id="275" r:id="rId5"/>
    <p:sldId id="273" r:id="rId6"/>
    <p:sldId id="274" r:id="rId7"/>
    <p:sldId id="276" r:id="rId8"/>
    <p:sldId id="280"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November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November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15-16-0849-01-004s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November 2016</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dirty="0"/>
              <a:t>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November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[10 November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Institute of Technology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[Hokkaido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a:latin typeface="+mj-ea"/>
              </a:rPr>
              <a:t>November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a:t>
            </a:r>
          </a:p>
          <a:p>
            <a:r>
              <a:rPr lang="en-US" altLang="en-US" sz="2000" i="1" dirty="0">
                <a:latin typeface="Times New Roman" panose="02020603050405020304" pitchFamily="18" charset="0"/>
              </a:rPr>
              <a:t>Seconded By</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23513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November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San Antonio</a:t>
            </a:r>
            <a:br>
              <a:rPr lang="en-US" altLang="ja-JP" dirty="0">
                <a:ea typeface="ＭＳ Ｐゴシック" pitchFamily="50" charset="-128"/>
              </a:rPr>
            </a:br>
            <a:r>
              <a:rPr lang="en-US" altLang="ja-JP" dirty="0">
                <a:ea typeface="ＭＳ Ｐゴシック" pitchFamily="50" charset="-128"/>
              </a:rPr>
              <a:t>10 November </a:t>
            </a:r>
            <a:r>
              <a:rPr lang="en-US" altLang="ja-JP" dirty="0">
                <a:solidFill>
                  <a:schemeClr val="tx2"/>
                </a:solidFill>
                <a:ea typeface="ＭＳ Ｐゴシック" charset="-128"/>
              </a:rPr>
              <a:t>2016</a:t>
            </a:r>
            <a:endParaRPr lang="ja-JP" altLang="ja-JP" dirty="0">
              <a:ea typeface="ＭＳ Ｐゴシック" charset="-128"/>
            </a:endParaRPr>
          </a:p>
        </p:txBody>
      </p:sp>
    </p:spTree>
    <p:extLst>
      <p:ext uri="{BB962C8B-B14F-4D97-AF65-F5344CB8AC3E}">
        <p14:creationId xmlns:p14="http://schemas.microsoft.com/office/powerpoint/2010/main" val="215567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95609884"/>
              </p:ext>
            </p:extLst>
          </p:nvPr>
        </p:nvGraphicFramePr>
        <p:xfrm>
          <a:off x="755576" y="2060848"/>
          <a:ext cx="7702624" cy="345676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val="20000"/>
                    </a:ext>
                  </a:extLst>
                </a:gridCol>
                <a:gridCol w="1795110">
                  <a:extLst>
                    <a:ext uri="{9D8B030D-6E8A-4147-A177-3AD203B41FA5}">
                      <a16:colId xmlns:a16="http://schemas.microsoft.com/office/drawing/2014/main" val="20001"/>
                    </a:ext>
                  </a:extLst>
                </a:gridCol>
                <a:gridCol w="1331621">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869976">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B, 3rd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C, 3rd</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2016</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WAW and BRC Teleconference meeting minutes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November 2016</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5</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November 2016</a:t>
            </a:r>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September 2016 Meeting Minutes (15-16-708r0)</a:t>
            </a:r>
          </a:p>
          <a:p>
            <a:r>
              <a:rPr lang="en-US" sz="2400" dirty="0"/>
              <a:t>802.15.4s Letter Ballot Consolidated Comments (15-16-596-r6)</a:t>
            </a:r>
            <a:endParaRPr lang="en-US" altLang="ja-JP" sz="2400" dirty="0"/>
          </a:p>
          <a:p>
            <a:r>
              <a:rPr lang="en-US" altLang="ja-JP" sz="2400" dirty="0"/>
              <a:t>TG4s BRC Teleconference Minutes for November 2016 (15-16-755-r0)</a:t>
            </a:r>
          </a:p>
          <a:p>
            <a:r>
              <a:rPr lang="en-US" sz="2400" dirty="0"/>
              <a:t>Prerequisite for 15.4s Comment Resolution of CID 67-69 concerning to TSCH (15-16-846-r0)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47365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Four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September and BRC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26 comments were handled and resolved</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8</a:t>
            </a:fld>
            <a:endParaRPr lang="en-US" altLang="ja-JP" dirty="0"/>
          </a:p>
        </p:txBody>
      </p:sp>
    </p:spTree>
    <p:extLst>
      <p:ext uri="{BB962C8B-B14F-4D97-AF65-F5344CB8AC3E}">
        <p14:creationId xmlns:p14="http://schemas.microsoft.com/office/powerpoint/2010/main" val="862702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Shusaku Shimada</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752607500"/>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1971</TotalTime>
  <Words>595</Words>
  <Application>Microsoft Office PowerPoint</Application>
  <PresentationFormat>On-screen Show (4:3)</PresentationFormat>
  <Paragraphs>149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vt:lpstr>
      <vt:lpstr>Time planning</vt:lpstr>
      <vt:lpstr>Timeline</vt:lpstr>
      <vt:lpstr>Contributions</vt:lpstr>
      <vt:lpstr>Accomplishment for the meeting</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15-16-0849-01-004s</dc:description>
  <cp:lastModifiedBy>Yokota, Hidetoshi</cp:lastModifiedBy>
  <cp:revision>66</cp:revision>
  <cp:lastPrinted>2015-06-24T08:51:36Z</cp:lastPrinted>
  <dcterms:created xsi:type="dcterms:W3CDTF">2015-02-02T05:19:06Z</dcterms:created>
  <dcterms:modified xsi:type="dcterms:W3CDTF">2016-11-11T00:36:59Z</dcterms:modified>
</cp:coreProperties>
</file>