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301" r:id="rId2"/>
    <p:sldId id="294" r:id="rId3"/>
    <p:sldId id="295" r:id="rId4"/>
    <p:sldId id="296" r:id="rId5"/>
    <p:sldId id="297" r:id="rId6"/>
    <p:sldId id="299" r:id="rId7"/>
    <p:sldId id="298" r:id="rId8"/>
    <p:sldId id="300" r:id="rId9"/>
  </p:sldIdLst>
  <p:sldSz cx="9144000" cy="6858000" type="screen4x3"/>
  <p:notesSz cx="6797675" cy="9926638"/>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Times New Roman" pitchFamily="18" charset="0"/>
        <a:ea typeface="+mn-ea"/>
        <a:cs typeface="+mn-cs"/>
      </a:defRPr>
    </a:lvl6pPr>
    <a:lvl7pPr marL="2743200" algn="l" defTabSz="914400" rtl="0" eaLnBrk="1" latinLnBrk="1" hangingPunct="1">
      <a:defRPr sz="1200" kern="1200">
        <a:solidFill>
          <a:schemeClr val="tx1"/>
        </a:solidFill>
        <a:latin typeface="Times New Roman" pitchFamily="18" charset="0"/>
        <a:ea typeface="+mn-ea"/>
        <a:cs typeface="+mn-cs"/>
      </a:defRPr>
    </a:lvl7pPr>
    <a:lvl8pPr marL="3200400" algn="l" defTabSz="914400" rtl="0" eaLnBrk="1" latinLnBrk="1" hangingPunct="1">
      <a:defRPr sz="1200" kern="1200">
        <a:solidFill>
          <a:schemeClr val="tx1"/>
        </a:solidFill>
        <a:latin typeface="Times New Roman" pitchFamily="18" charset="0"/>
        <a:ea typeface="+mn-ea"/>
        <a:cs typeface="+mn-cs"/>
      </a:defRPr>
    </a:lvl8pPr>
    <a:lvl9pPr marL="3657600" algn="l" defTabSz="914400" rtl="0" eaLnBrk="1" latinLnBrk="1"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김준형" initials="jhkim" lastIdx="1" clrIdx="0"/>
  <p:cmAuthor id="1" name="Admin" initials="A" lastIdx="3" clrIdx="1"/>
  <p:cmAuthor id="2" name="김준형" initials="김" lastIdx="1" clrIdx="2">
    <p:extLst>
      <p:ext uri="{19B8F6BF-5375-455C-9EA6-DF929625EA0E}">
        <p15:presenceInfo xmlns:p15="http://schemas.microsoft.com/office/powerpoint/2012/main" userId="김준형"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99"/>
    <a:srgbClr val="FF00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012ECD-51FC-41F1-AA8D-1B2483CD663E}" styleName="밝은 스타일 2 - 강조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27102A9-8310-4765-A935-A1911B00CA55}" styleName="밝은 스타일 1 - 강조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40" autoAdjust="0"/>
    <p:restoredTop sz="93286" autoAdjust="0"/>
  </p:normalViewPr>
  <p:slideViewPr>
    <p:cSldViewPr>
      <p:cViewPr varScale="1">
        <p:scale>
          <a:sx n="72" d="100"/>
          <a:sy n="72" d="100"/>
        </p:scale>
        <p:origin x="52" y="864"/>
      </p:cViewPr>
      <p:guideLst>
        <p:guide orient="horz" pos="2160"/>
        <p:guide pos="2880"/>
      </p:guideLst>
    </p:cSldViewPr>
  </p:slideViewPr>
  <p:notesTextViewPr>
    <p:cViewPr>
      <p:scale>
        <a:sx n="1" d="1"/>
        <a:sy n="1" d="1"/>
      </p:scale>
      <p:origin x="0" y="0"/>
    </p:cViewPr>
  </p:notesTextViewPr>
  <p:notesViewPr>
    <p:cSldViewPr>
      <p:cViewPr varScale="1">
        <p:scale>
          <a:sx n="85" d="100"/>
          <a:sy n="85" d="100"/>
        </p:scale>
        <p:origin x="3846" y="60"/>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475094" y="202270"/>
            <a:ext cx="2640946"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ea typeface="굴림" charset="-127"/>
              </a:defRPr>
            </a:lvl1pPr>
          </a:lstStyle>
          <a:p>
            <a:r>
              <a:rPr lang="en-US" altLang="ko-KR"/>
              <a:t>doc.: IEEE 802.15-&lt;doc#&gt;</a:t>
            </a:r>
          </a:p>
        </p:txBody>
      </p:sp>
      <p:sp>
        <p:nvSpPr>
          <p:cNvPr id="3075" name="Rectangle 3"/>
          <p:cNvSpPr>
            <a:spLocks noGrp="1" noChangeArrowheads="1"/>
          </p:cNvSpPr>
          <p:nvPr>
            <p:ph type="dt" sz="quarter" idx="1"/>
          </p:nvPr>
        </p:nvSpPr>
        <p:spPr bwMode="auto">
          <a:xfrm>
            <a:off x="681635" y="202270"/>
            <a:ext cx="2264336"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ea typeface="굴림" charset="-127"/>
              </a:defRPr>
            </a:lvl1pPr>
          </a:lstStyle>
          <a:p>
            <a:r>
              <a:rPr lang="en-US" altLang="ko-KR"/>
              <a:t>&lt;month year&gt;</a:t>
            </a:r>
          </a:p>
        </p:txBody>
      </p:sp>
      <p:sp>
        <p:nvSpPr>
          <p:cNvPr id="3076" name="Rectangle 4"/>
          <p:cNvSpPr>
            <a:spLocks noGrp="1" noChangeArrowheads="1"/>
          </p:cNvSpPr>
          <p:nvPr>
            <p:ph type="ftr" sz="quarter" idx="2"/>
          </p:nvPr>
        </p:nvSpPr>
        <p:spPr bwMode="auto">
          <a:xfrm>
            <a:off x="4078917" y="9607410"/>
            <a:ext cx="2114935"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ea typeface="굴림" charset="-127"/>
              </a:defRPr>
            </a:lvl1pPr>
          </a:lstStyle>
          <a:p>
            <a:r>
              <a:rPr lang="en-US" altLang="ko-KR"/>
              <a:t>&lt;author&gt;, &lt;company&gt;</a:t>
            </a:r>
          </a:p>
        </p:txBody>
      </p:sp>
      <p:sp>
        <p:nvSpPr>
          <p:cNvPr id="3077" name="Rectangle 5"/>
          <p:cNvSpPr>
            <a:spLocks noGrp="1" noChangeArrowheads="1"/>
          </p:cNvSpPr>
          <p:nvPr>
            <p:ph type="sldNum" sz="quarter" idx="3"/>
          </p:nvPr>
        </p:nvSpPr>
        <p:spPr bwMode="auto">
          <a:xfrm>
            <a:off x="2644060" y="9607410"/>
            <a:ext cx="1358601"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ea typeface="굴림" charset="-127"/>
              </a:defRPr>
            </a:lvl1pPr>
          </a:lstStyle>
          <a:p>
            <a:r>
              <a:rPr lang="en-US" altLang="ko-KR"/>
              <a:t>Page </a:t>
            </a:r>
            <a:fld id="{087AD6B1-6C40-493F-B270-5B817A0DB11E}" type="slidenum">
              <a:rPr lang="en-US" altLang="ko-KR"/>
              <a:pPr/>
              <a:t>‹#›</a:t>
            </a:fld>
            <a:endParaRPr lang="en-US" altLang="ko-KR"/>
          </a:p>
        </p:txBody>
      </p:sp>
      <p:sp>
        <p:nvSpPr>
          <p:cNvPr id="3078" name="Line 6"/>
          <p:cNvSpPr>
            <a:spLocks noChangeShapeType="1"/>
          </p:cNvSpPr>
          <p:nvPr/>
        </p:nvSpPr>
        <p:spPr bwMode="auto">
          <a:xfrm>
            <a:off x="680079" y="414317"/>
            <a:ext cx="5437518"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3079" name="Rectangle 7"/>
          <p:cNvSpPr>
            <a:spLocks noChangeArrowheads="1"/>
          </p:cNvSpPr>
          <p:nvPr/>
        </p:nvSpPr>
        <p:spPr bwMode="auto">
          <a:xfrm>
            <a:off x="680079" y="9607410"/>
            <a:ext cx="69719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ko-KR" sz="1200">
                <a:ea typeface="굴림" charset="-127"/>
              </a:rPr>
              <a:t>Submission</a:t>
            </a:r>
          </a:p>
        </p:txBody>
      </p:sp>
      <p:sp>
        <p:nvSpPr>
          <p:cNvPr id="3080" name="Line 8"/>
          <p:cNvSpPr>
            <a:spLocks noChangeShapeType="1"/>
          </p:cNvSpPr>
          <p:nvPr/>
        </p:nvSpPr>
        <p:spPr bwMode="auto">
          <a:xfrm>
            <a:off x="680079" y="9595524"/>
            <a:ext cx="5588473"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Tree>
    <p:extLst>
      <p:ext uri="{BB962C8B-B14F-4D97-AF65-F5344CB8AC3E}">
        <p14:creationId xmlns:p14="http://schemas.microsoft.com/office/powerpoint/2010/main" val="35363681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398837" y="117369"/>
            <a:ext cx="2759222"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ea typeface="굴림" charset="-127"/>
              </a:defRPr>
            </a:lvl1pPr>
          </a:lstStyle>
          <a:p>
            <a:r>
              <a:rPr lang="en-US" altLang="ko-KR"/>
              <a:t>doc.: IEEE 802.15-&lt;doc#&gt;</a:t>
            </a:r>
          </a:p>
        </p:txBody>
      </p:sp>
      <p:sp>
        <p:nvSpPr>
          <p:cNvPr id="2051" name="Rectangle 3"/>
          <p:cNvSpPr>
            <a:spLocks noGrp="1" noChangeArrowheads="1"/>
          </p:cNvSpPr>
          <p:nvPr>
            <p:ph type="dt" idx="1"/>
          </p:nvPr>
        </p:nvSpPr>
        <p:spPr bwMode="auto">
          <a:xfrm>
            <a:off x="641173" y="117369"/>
            <a:ext cx="2682965"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ea typeface="굴림" charset="-127"/>
              </a:defRPr>
            </a:lvl1pPr>
          </a:lstStyle>
          <a:p>
            <a:r>
              <a:rPr lang="en-US" altLang="ko-KR"/>
              <a:t>&lt;month year&gt;</a:t>
            </a:r>
          </a:p>
        </p:txBody>
      </p:sp>
      <p:sp>
        <p:nvSpPr>
          <p:cNvPr id="2052" name="Rectangle 4"/>
          <p:cNvSpPr>
            <a:spLocks noGrp="1" noRot="1" noChangeAspect="1" noChangeArrowheads="1" noTextEdit="1"/>
          </p:cNvSpPr>
          <p:nvPr>
            <p:ph type="sldImg" idx="2"/>
          </p:nvPr>
        </p:nvSpPr>
        <p:spPr bwMode="auto">
          <a:xfrm>
            <a:off x="925513" y="750888"/>
            <a:ext cx="4946650" cy="3709987"/>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05734" y="4715408"/>
            <a:ext cx="4986207" cy="44674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2054" name="Rectangle 6"/>
          <p:cNvSpPr>
            <a:spLocks noGrp="1" noChangeArrowheads="1"/>
          </p:cNvSpPr>
          <p:nvPr>
            <p:ph type="ftr" sz="quarter" idx="4"/>
          </p:nvPr>
        </p:nvSpPr>
        <p:spPr bwMode="auto">
          <a:xfrm>
            <a:off x="3697636" y="9610806"/>
            <a:ext cx="246042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ea typeface="굴림" charset="-127"/>
              </a:defRPr>
            </a:lvl5pPr>
          </a:lstStyle>
          <a:p>
            <a:pPr lvl="4"/>
            <a:r>
              <a:rPr lang="en-US" altLang="ko-KR"/>
              <a:t>&lt;author&gt;, &lt;company&gt;</a:t>
            </a:r>
          </a:p>
        </p:txBody>
      </p:sp>
      <p:sp>
        <p:nvSpPr>
          <p:cNvPr id="2055" name="Rectangle 7"/>
          <p:cNvSpPr>
            <a:spLocks noGrp="1" noChangeArrowheads="1"/>
          </p:cNvSpPr>
          <p:nvPr>
            <p:ph type="sldNum" sz="quarter" idx="5"/>
          </p:nvPr>
        </p:nvSpPr>
        <p:spPr bwMode="auto">
          <a:xfrm>
            <a:off x="2875939" y="9610806"/>
            <a:ext cx="78590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ea typeface="굴림" charset="-127"/>
              </a:defRPr>
            </a:lvl1pPr>
          </a:lstStyle>
          <a:p>
            <a:r>
              <a:rPr lang="en-US" altLang="ko-KR"/>
              <a:t>Page </a:t>
            </a:r>
            <a:fld id="{1167993F-8497-4889-AB50-110429ED30FD}" type="slidenum">
              <a:rPr lang="en-US" altLang="ko-KR"/>
              <a:pPr/>
              <a:t>‹#›</a:t>
            </a:fld>
            <a:endParaRPr lang="en-US" altLang="ko-KR"/>
          </a:p>
        </p:txBody>
      </p:sp>
      <p:sp>
        <p:nvSpPr>
          <p:cNvPr id="2056" name="Rectangle 8"/>
          <p:cNvSpPr>
            <a:spLocks noChangeArrowheads="1"/>
          </p:cNvSpPr>
          <p:nvPr/>
        </p:nvSpPr>
        <p:spPr bwMode="auto">
          <a:xfrm>
            <a:off x="709648" y="9610806"/>
            <a:ext cx="69719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ko-KR">
                <a:ea typeface="굴림" charset="-127"/>
              </a:rPr>
              <a:t>Submission</a:t>
            </a:r>
          </a:p>
        </p:txBody>
      </p:sp>
      <p:sp>
        <p:nvSpPr>
          <p:cNvPr id="2057" name="Line 9"/>
          <p:cNvSpPr>
            <a:spLocks noChangeShapeType="1"/>
          </p:cNvSpPr>
          <p:nvPr/>
        </p:nvSpPr>
        <p:spPr bwMode="auto">
          <a:xfrm>
            <a:off x="709648" y="9609108"/>
            <a:ext cx="537838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2058" name="Line 10"/>
          <p:cNvSpPr>
            <a:spLocks noChangeShapeType="1"/>
          </p:cNvSpPr>
          <p:nvPr/>
        </p:nvSpPr>
        <p:spPr bwMode="auto">
          <a:xfrm>
            <a:off x="634948" y="317531"/>
            <a:ext cx="552778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Tree>
    <p:extLst>
      <p:ext uri="{BB962C8B-B14F-4D97-AF65-F5344CB8AC3E}">
        <p14:creationId xmlns:p14="http://schemas.microsoft.com/office/powerpoint/2010/main" val="397282669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r>
              <a:rPr lang="en-US" altLang="ko-KR" smtClean="0"/>
              <a:t>doc.: IEEE 802.15-&lt;doc#&gt;</a:t>
            </a:r>
            <a:endParaRPr lang="en-US" altLang="ko-KR"/>
          </a:p>
        </p:txBody>
      </p:sp>
      <p:sp>
        <p:nvSpPr>
          <p:cNvPr id="5" name="날짜 개체 틀 4"/>
          <p:cNvSpPr>
            <a:spLocks noGrp="1"/>
          </p:cNvSpPr>
          <p:nvPr>
            <p:ph type="dt" idx="11"/>
          </p:nvPr>
        </p:nvSpPr>
        <p:spPr/>
        <p:txBody>
          <a:bodyPr/>
          <a:lstStyle/>
          <a:p>
            <a:r>
              <a:rPr lang="en-US" altLang="ko-KR" smtClean="0"/>
              <a:t>&lt;month year&gt;</a:t>
            </a:r>
            <a:endParaRPr lang="en-US" altLang="ko-KR"/>
          </a:p>
        </p:txBody>
      </p:sp>
      <p:sp>
        <p:nvSpPr>
          <p:cNvPr id="6" name="바닥글 개체 틀 5"/>
          <p:cNvSpPr>
            <a:spLocks noGrp="1"/>
          </p:cNvSpPr>
          <p:nvPr>
            <p:ph type="ftr" sz="quarter" idx="12"/>
          </p:nvPr>
        </p:nvSpPr>
        <p:spPr/>
        <p:txBody>
          <a:bodyPr/>
          <a:lstStyle/>
          <a:p>
            <a:pPr lvl="4"/>
            <a:r>
              <a:rPr lang="en-US" altLang="ko-KR" smtClean="0"/>
              <a:t>&lt;author&gt;, &lt;company&gt;</a:t>
            </a:r>
            <a:endParaRPr lang="en-US" altLang="ko-KR"/>
          </a:p>
        </p:txBody>
      </p:sp>
      <p:sp>
        <p:nvSpPr>
          <p:cNvPr id="7" name="슬라이드 번호 개체 틀 6"/>
          <p:cNvSpPr>
            <a:spLocks noGrp="1"/>
          </p:cNvSpPr>
          <p:nvPr>
            <p:ph type="sldNum" sz="quarter" idx="13"/>
          </p:nvPr>
        </p:nvSpPr>
        <p:spPr/>
        <p:txBody>
          <a:bodyPr/>
          <a:lstStyle/>
          <a:p>
            <a:r>
              <a:rPr lang="en-US" altLang="ko-KR" smtClean="0"/>
              <a:t>Page </a:t>
            </a:r>
            <a:fld id="{1167993F-8497-4889-AB50-110429ED30FD}" type="slidenum">
              <a:rPr lang="en-US" altLang="ko-KR" smtClean="0"/>
              <a:pPr/>
              <a:t>1</a:t>
            </a:fld>
            <a:endParaRPr lang="en-US" altLang="ko-KR"/>
          </a:p>
        </p:txBody>
      </p:sp>
    </p:spTree>
    <p:extLst>
      <p:ext uri="{BB962C8B-B14F-4D97-AF65-F5344CB8AC3E}">
        <p14:creationId xmlns:p14="http://schemas.microsoft.com/office/powerpoint/2010/main" val="12130457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날짜 개체 틀 3"/>
          <p:cNvSpPr>
            <a:spLocks noGrp="1"/>
          </p:cNvSpPr>
          <p:nvPr>
            <p:ph type="dt" sz="half" idx="10"/>
          </p:nvPr>
        </p:nvSpPr>
        <p:spPr/>
        <p:txBody>
          <a:bodyPr/>
          <a:lstStyle>
            <a:lvl1pPr>
              <a:defRPr/>
            </a:lvl1pPr>
          </a:lstStyle>
          <a:p>
            <a:r>
              <a:rPr lang="en-US" altLang="ko-KR" dirty="0" smtClean="0"/>
              <a:t>November 2016</a:t>
            </a:r>
            <a:endParaRPr lang="en-US" altLang="ko-KR" dirty="0"/>
          </a:p>
        </p:txBody>
      </p:sp>
      <p:sp>
        <p:nvSpPr>
          <p:cNvPr id="5" name="바닥글 개체 틀 4"/>
          <p:cNvSpPr>
            <a:spLocks noGrp="1"/>
          </p:cNvSpPr>
          <p:nvPr>
            <p:ph type="ftr" sz="quarter" idx="11"/>
          </p:nvPr>
        </p:nvSpPr>
        <p:spPr/>
        <p:txBody>
          <a:bodyPr/>
          <a:lstStyle>
            <a:lvl1pPr>
              <a:defRPr/>
            </a:lvl1pPr>
          </a:lstStyle>
          <a:p>
            <a:r>
              <a:rPr lang="en-US" altLang="ko-KR" dirty="0" smtClean="0"/>
              <a:t>Junhyeong Kim, ETRI</a:t>
            </a:r>
            <a:endParaRPr lang="en-US" altLang="ko-KR" dirty="0"/>
          </a:p>
        </p:txBody>
      </p:sp>
      <p:sp>
        <p:nvSpPr>
          <p:cNvPr id="6" name="슬라이드 번호 개체 틀 5"/>
          <p:cNvSpPr>
            <a:spLocks noGrp="1"/>
          </p:cNvSpPr>
          <p:nvPr>
            <p:ph type="sldNum" sz="quarter" idx="12"/>
          </p:nvPr>
        </p:nvSpPr>
        <p:spPr/>
        <p:txBody>
          <a:bodyPr/>
          <a:lstStyle>
            <a:lvl1pPr>
              <a:defRPr/>
            </a:lvl1pPr>
          </a:lstStyle>
          <a:p>
            <a:r>
              <a:rPr lang="en-US" altLang="ko-KR"/>
              <a:t>Slide </a:t>
            </a:r>
            <a:fld id="{B88D31AC-600C-49C9-91AD-7A9EFC9C8E48}" type="slidenum">
              <a:rPr lang="en-US" altLang="ko-KR"/>
              <a:pPr/>
              <a:t>‹#›</a:t>
            </a:fld>
            <a:endParaRPr lang="en-US" altLang="ko-KR"/>
          </a:p>
        </p:txBody>
      </p:sp>
    </p:spTree>
    <p:extLst>
      <p:ext uri="{BB962C8B-B14F-4D97-AF65-F5344CB8AC3E}">
        <p14:creationId xmlns:p14="http://schemas.microsoft.com/office/powerpoint/2010/main" val="116375234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lvl1pPr>
              <a:defRPr/>
            </a:lvl1pPr>
          </a:lstStyle>
          <a:p>
            <a:r>
              <a:rPr lang="en-US" altLang="ko-KR" dirty="0" smtClean="0"/>
              <a:t>November 2016</a:t>
            </a:r>
            <a:endParaRPr lang="en-US" altLang="ko-KR" dirty="0"/>
          </a:p>
        </p:txBody>
      </p:sp>
      <p:sp>
        <p:nvSpPr>
          <p:cNvPr id="5" name="바닥글 개체 틀 4"/>
          <p:cNvSpPr>
            <a:spLocks noGrp="1"/>
          </p:cNvSpPr>
          <p:nvPr>
            <p:ph type="ftr" sz="quarter" idx="11"/>
          </p:nvPr>
        </p:nvSpPr>
        <p:spPr/>
        <p:txBody>
          <a:bodyPr/>
          <a:lstStyle>
            <a:lvl1pPr>
              <a:defRPr/>
            </a:lvl1pPr>
          </a:lstStyle>
          <a:p>
            <a:r>
              <a:rPr lang="en-US" altLang="ko-KR" dirty="0" smtClean="0"/>
              <a:t>Junhyeong Kim, ETRI</a:t>
            </a:r>
            <a:endParaRPr lang="en-US" altLang="ko-KR" dirty="0"/>
          </a:p>
        </p:txBody>
      </p:sp>
      <p:sp>
        <p:nvSpPr>
          <p:cNvPr id="6" name="슬라이드 번호 개체 틀 5"/>
          <p:cNvSpPr>
            <a:spLocks noGrp="1"/>
          </p:cNvSpPr>
          <p:nvPr>
            <p:ph type="sldNum" sz="quarter" idx="12"/>
          </p:nvPr>
        </p:nvSpPr>
        <p:spPr/>
        <p:txBody>
          <a:bodyPr/>
          <a:lstStyle>
            <a:lvl1pPr>
              <a:defRPr/>
            </a:lvl1pPr>
          </a:lstStyle>
          <a:p>
            <a:r>
              <a:rPr lang="en-US" altLang="ko-KR"/>
              <a:t>Slide </a:t>
            </a:r>
            <a:fld id="{349003B2-71B0-4C77-A045-A30436F529EF}" type="slidenum">
              <a:rPr lang="en-US" altLang="ko-KR"/>
              <a:pPr/>
              <a:t>‹#›</a:t>
            </a:fld>
            <a:endParaRPr lang="en-US" altLang="ko-KR"/>
          </a:p>
        </p:txBody>
      </p:sp>
    </p:spTree>
    <p:extLst>
      <p:ext uri="{BB962C8B-B14F-4D97-AF65-F5344CB8AC3E}">
        <p14:creationId xmlns:p14="http://schemas.microsoft.com/office/powerpoint/2010/main" val="3719847255"/>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15100" y="685800"/>
            <a:ext cx="1943100" cy="5410200"/>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85800" y="685800"/>
            <a:ext cx="5676900" cy="5410200"/>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lvl1pPr>
              <a:defRPr/>
            </a:lvl1pPr>
          </a:lstStyle>
          <a:p>
            <a:r>
              <a:rPr lang="en-US" altLang="ko-KR" dirty="0" smtClean="0"/>
              <a:t>November 2016</a:t>
            </a:r>
            <a:endParaRPr lang="en-US" altLang="ko-KR" dirty="0"/>
          </a:p>
        </p:txBody>
      </p:sp>
      <p:sp>
        <p:nvSpPr>
          <p:cNvPr id="5" name="바닥글 개체 틀 4"/>
          <p:cNvSpPr>
            <a:spLocks noGrp="1"/>
          </p:cNvSpPr>
          <p:nvPr>
            <p:ph type="ftr" sz="quarter" idx="11"/>
          </p:nvPr>
        </p:nvSpPr>
        <p:spPr/>
        <p:txBody>
          <a:bodyPr/>
          <a:lstStyle>
            <a:lvl1pPr>
              <a:defRPr/>
            </a:lvl1pPr>
          </a:lstStyle>
          <a:p>
            <a:r>
              <a:rPr lang="en-US" altLang="ko-KR" dirty="0" smtClean="0"/>
              <a:t>Junhyeong Kim, ETRI</a:t>
            </a:r>
            <a:endParaRPr lang="en-US" altLang="ko-KR" dirty="0"/>
          </a:p>
        </p:txBody>
      </p:sp>
      <p:sp>
        <p:nvSpPr>
          <p:cNvPr id="6" name="슬라이드 번호 개체 틀 5"/>
          <p:cNvSpPr>
            <a:spLocks noGrp="1"/>
          </p:cNvSpPr>
          <p:nvPr>
            <p:ph type="sldNum" sz="quarter" idx="12"/>
          </p:nvPr>
        </p:nvSpPr>
        <p:spPr/>
        <p:txBody>
          <a:bodyPr/>
          <a:lstStyle>
            <a:lvl1pPr>
              <a:defRPr/>
            </a:lvl1pPr>
          </a:lstStyle>
          <a:p>
            <a:r>
              <a:rPr lang="en-US" altLang="ko-KR"/>
              <a:t>Slide </a:t>
            </a:r>
            <a:fld id="{E65B121E-FC60-40C5-B8F5-FD30D9722FD9}" type="slidenum">
              <a:rPr lang="en-US" altLang="ko-KR"/>
              <a:pPr/>
              <a:t>‹#›</a:t>
            </a:fld>
            <a:endParaRPr lang="en-US" altLang="ko-KR"/>
          </a:p>
        </p:txBody>
      </p:sp>
    </p:spTree>
    <p:extLst>
      <p:ext uri="{BB962C8B-B14F-4D97-AF65-F5344CB8AC3E}">
        <p14:creationId xmlns:p14="http://schemas.microsoft.com/office/powerpoint/2010/main" val="323243009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lvl1pPr>
              <a:defRPr/>
            </a:lvl1pPr>
          </a:lstStyle>
          <a:p>
            <a:r>
              <a:rPr lang="en-US" altLang="ko-KR" dirty="0" smtClean="0"/>
              <a:t>November 2016</a:t>
            </a:r>
            <a:endParaRPr lang="en-US" altLang="ko-KR" dirty="0"/>
          </a:p>
        </p:txBody>
      </p:sp>
      <p:sp>
        <p:nvSpPr>
          <p:cNvPr id="5" name="바닥글 개체 틀 4"/>
          <p:cNvSpPr>
            <a:spLocks noGrp="1"/>
          </p:cNvSpPr>
          <p:nvPr>
            <p:ph type="ftr" sz="quarter" idx="11"/>
          </p:nvPr>
        </p:nvSpPr>
        <p:spPr/>
        <p:txBody>
          <a:bodyPr/>
          <a:lstStyle>
            <a:lvl1pPr>
              <a:defRPr/>
            </a:lvl1pPr>
          </a:lstStyle>
          <a:p>
            <a:r>
              <a:rPr lang="en-US" altLang="ko-KR" dirty="0" smtClean="0"/>
              <a:t>Junhyeong Kim, ETRI</a:t>
            </a:r>
            <a:endParaRPr lang="en-US" altLang="ko-KR" dirty="0"/>
          </a:p>
        </p:txBody>
      </p:sp>
      <p:sp>
        <p:nvSpPr>
          <p:cNvPr id="6" name="슬라이드 번호 개체 틀 5"/>
          <p:cNvSpPr>
            <a:spLocks noGrp="1"/>
          </p:cNvSpPr>
          <p:nvPr>
            <p:ph type="sldNum" sz="quarter" idx="12"/>
          </p:nvPr>
        </p:nvSpPr>
        <p:spPr/>
        <p:txBody>
          <a:bodyPr/>
          <a:lstStyle>
            <a:lvl1pPr>
              <a:defRPr/>
            </a:lvl1pPr>
          </a:lstStyle>
          <a:p>
            <a:r>
              <a:rPr lang="en-US" altLang="ko-KR"/>
              <a:t>Slide </a:t>
            </a:r>
            <a:fld id="{43F14156-D200-4457-B4C4-5D7FCD238904}" type="slidenum">
              <a:rPr lang="en-US" altLang="ko-KR"/>
              <a:pPr/>
              <a:t>‹#›</a:t>
            </a:fld>
            <a:endParaRPr lang="en-US" altLang="ko-KR"/>
          </a:p>
        </p:txBody>
      </p:sp>
    </p:spTree>
    <p:extLst>
      <p:ext uri="{BB962C8B-B14F-4D97-AF65-F5344CB8AC3E}">
        <p14:creationId xmlns:p14="http://schemas.microsoft.com/office/powerpoint/2010/main" val="13590643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
        <p:nvSpPr>
          <p:cNvPr id="4" name="날짜 개체 틀 3"/>
          <p:cNvSpPr>
            <a:spLocks noGrp="1"/>
          </p:cNvSpPr>
          <p:nvPr>
            <p:ph type="dt" sz="half" idx="10"/>
          </p:nvPr>
        </p:nvSpPr>
        <p:spPr/>
        <p:txBody>
          <a:bodyPr/>
          <a:lstStyle>
            <a:lvl1pPr>
              <a:defRPr/>
            </a:lvl1pPr>
          </a:lstStyle>
          <a:p>
            <a:r>
              <a:rPr lang="en-US" altLang="ko-KR" dirty="0" smtClean="0"/>
              <a:t>November 2016</a:t>
            </a:r>
            <a:endParaRPr lang="en-US" altLang="ko-KR" dirty="0"/>
          </a:p>
        </p:txBody>
      </p:sp>
      <p:sp>
        <p:nvSpPr>
          <p:cNvPr id="5" name="바닥글 개체 틀 4"/>
          <p:cNvSpPr>
            <a:spLocks noGrp="1"/>
          </p:cNvSpPr>
          <p:nvPr>
            <p:ph type="ftr" sz="quarter" idx="11"/>
          </p:nvPr>
        </p:nvSpPr>
        <p:spPr/>
        <p:txBody>
          <a:bodyPr/>
          <a:lstStyle>
            <a:lvl1pPr>
              <a:defRPr/>
            </a:lvl1pPr>
          </a:lstStyle>
          <a:p>
            <a:r>
              <a:rPr lang="en-US" altLang="ko-KR" dirty="0" smtClean="0"/>
              <a:t>Junhyeong Kim, ETRI</a:t>
            </a:r>
            <a:endParaRPr lang="en-US" altLang="ko-KR" dirty="0"/>
          </a:p>
        </p:txBody>
      </p:sp>
      <p:sp>
        <p:nvSpPr>
          <p:cNvPr id="6" name="슬라이드 번호 개체 틀 5"/>
          <p:cNvSpPr>
            <a:spLocks noGrp="1"/>
          </p:cNvSpPr>
          <p:nvPr>
            <p:ph type="sldNum" sz="quarter" idx="12"/>
          </p:nvPr>
        </p:nvSpPr>
        <p:spPr/>
        <p:txBody>
          <a:bodyPr/>
          <a:lstStyle>
            <a:lvl1pPr>
              <a:defRPr/>
            </a:lvl1pPr>
          </a:lstStyle>
          <a:p>
            <a:r>
              <a:rPr lang="en-US" altLang="ko-KR"/>
              <a:t>Slide </a:t>
            </a:r>
            <a:fld id="{8C7BCF18-A9B7-46E6-B85B-92241CFF1EB5}" type="slidenum">
              <a:rPr lang="en-US" altLang="ko-KR"/>
              <a:pPr/>
              <a:t>‹#›</a:t>
            </a:fld>
            <a:endParaRPr lang="en-US" altLang="ko-KR"/>
          </a:p>
        </p:txBody>
      </p:sp>
    </p:spTree>
    <p:extLst>
      <p:ext uri="{BB962C8B-B14F-4D97-AF65-F5344CB8AC3E}">
        <p14:creationId xmlns:p14="http://schemas.microsoft.com/office/powerpoint/2010/main" val="111217879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a:xfrm>
            <a:off x="685800" y="685800"/>
            <a:ext cx="7772400" cy="612000"/>
          </a:xfrm>
        </p:spPr>
        <p:txBody>
          <a:bodyPr/>
          <a:lstStyle/>
          <a:p>
            <a:r>
              <a:rPr lang="ko-KR" altLang="en-US" dirty="0" smtClean="0"/>
              <a:t>마스터 제목 스타일 편집</a:t>
            </a:r>
            <a:endParaRPr lang="ko-KR" altLang="en-US" dirty="0"/>
          </a:p>
        </p:txBody>
      </p:sp>
      <p:sp>
        <p:nvSpPr>
          <p:cNvPr id="3" name="내용 개체 틀 2"/>
          <p:cNvSpPr>
            <a:spLocks noGrp="1"/>
          </p:cNvSpPr>
          <p:nvPr>
            <p:ph sz="half" idx="1"/>
          </p:nvPr>
        </p:nvSpPr>
        <p:spPr>
          <a:xfrm>
            <a:off x="685800" y="1412776"/>
            <a:ext cx="3810000" cy="4680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4" name="내용 개체 틀 3"/>
          <p:cNvSpPr>
            <a:spLocks noGrp="1"/>
          </p:cNvSpPr>
          <p:nvPr>
            <p:ph sz="half" idx="2"/>
          </p:nvPr>
        </p:nvSpPr>
        <p:spPr>
          <a:xfrm>
            <a:off x="4648200" y="1412776"/>
            <a:ext cx="3810000" cy="4680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5" name="날짜 개체 틀 4"/>
          <p:cNvSpPr>
            <a:spLocks noGrp="1"/>
          </p:cNvSpPr>
          <p:nvPr>
            <p:ph type="dt" sz="half" idx="10"/>
          </p:nvPr>
        </p:nvSpPr>
        <p:spPr/>
        <p:txBody>
          <a:bodyPr/>
          <a:lstStyle>
            <a:lvl1pPr>
              <a:defRPr/>
            </a:lvl1pPr>
          </a:lstStyle>
          <a:p>
            <a:r>
              <a:rPr lang="en-US" altLang="ko-KR" dirty="0" smtClean="0"/>
              <a:t>November 2016</a:t>
            </a:r>
            <a:endParaRPr lang="en-US" altLang="ko-KR" dirty="0"/>
          </a:p>
        </p:txBody>
      </p:sp>
      <p:sp>
        <p:nvSpPr>
          <p:cNvPr id="6" name="바닥글 개체 틀 5"/>
          <p:cNvSpPr>
            <a:spLocks noGrp="1"/>
          </p:cNvSpPr>
          <p:nvPr>
            <p:ph type="ftr" sz="quarter" idx="11"/>
          </p:nvPr>
        </p:nvSpPr>
        <p:spPr/>
        <p:txBody>
          <a:bodyPr/>
          <a:lstStyle>
            <a:lvl1pPr>
              <a:defRPr/>
            </a:lvl1pPr>
          </a:lstStyle>
          <a:p>
            <a:r>
              <a:rPr lang="en-US" altLang="ko-KR" dirty="0" smtClean="0"/>
              <a:t>Junhyeong Kim, ETRI</a:t>
            </a:r>
            <a:endParaRPr lang="en-US" altLang="ko-KR" dirty="0"/>
          </a:p>
        </p:txBody>
      </p:sp>
      <p:sp>
        <p:nvSpPr>
          <p:cNvPr id="7" name="슬라이드 번호 개체 틀 6"/>
          <p:cNvSpPr>
            <a:spLocks noGrp="1"/>
          </p:cNvSpPr>
          <p:nvPr>
            <p:ph type="sldNum" sz="quarter" idx="12"/>
          </p:nvPr>
        </p:nvSpPr>
        <p:spPr/>
        <p:txBody>
          <a:bodyPr/>
          <a:lstStyle>
            <a:lvl1pPr>
              <a:defRPr/>
            </a:lvl1pPr>
          </a:lstStyle>
          <a:p>
            <a:r>
              <a:rPr lang="en-US" altLang="ko-KR"/>
              <a:t>Slide </a:t>
            </a:r>
            <a:fld id="{00584478-7229-46B7-90B7-6F2C0048A995}" type="slidenum">
              <a:rPr lang="en-US" altLang="ko-KR"/>
              <a:pPr/>
              <a:t>‹#›</a:t>
            </a:fld>
            <a:endParaRPr lang="en-US" altLang="ko-KR"/>
          </a:p>
        </p:txBody>
      </p:sp>
    </p:spTree>
    <p:extLst>
      <p:ext uri="{BB962C8B-B14F-4D97-AF65-F5344CB8AC3E}">
        <p14:creationId xmlns:p14="http://schemas.microsoft.com/office/powerpoint/2010/main" val="214369906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날짜 개체 틀 6"/>
          <p:cNvSpPr>
            <a:spLocks noGrp="1"/>
          </p:cNvSpPr>
          <p:nvPr>
            <p:ph type="dt" sz="half" idx="10"/>
          </p:nvPr>
        </p:nvSpPr>
        <p:spPr/>
        <p:txBody>
          <a:bodyPr/>
          <a:lstStyle>
            <a:lvl1pPr>
              <a:defRPr/>
            </a:lvl1pPr>
          </a:lstStyle>
          <a:p>
            <a:r>
              <a:rPr lang="en-US" altLang="ko-KR" dirty="0" smtClean="0"/>
              <a:t>November 2016</a:t>
            </a:r>
            <a:endParaRPr lang="en-US" altLang="ko-KR" dirty="0"/>
          </a:p>
        </p:txBody>
      </p:sp>
      <p:sp>
        <p:nvSpPr>
          <p:cNvPr id="8" name="바닥글 개체 틀 7"/>
          <p:cNvSpPr>
            <a:spLocks noGrp="1"/>
          </p:cNvSpPr>
          <p:nvPr>
            <p:ph type="ftr" sz="quarter" idx="11"/>
          </p:nvPr>
        </p:nvSpPr>
        <p:spPr/>
        <p:txBody>
          <a:bodyPr/>
          <a:lstStyle>
            <a:lvl1pPr>
              <a:defRPr/>
            </a:lvl1pPr>
          </a:lstStyle>
          <a:p>
            <a:r>
              <a:rPr lang="en-US" altLang="ko-KR" dirty="0" smtClean="0"/>
              <a:t>Junhyeong Kim, ETRI</a:t>
            </a:r>
            <a:endParaRPr lang="en-US" altLang="ko-KR" dirty="0"/>
          </a:p>
        </p:txBody>
      </p:sp>
      <p:sp>
        <p:nvSpPr>
          <p:cNvPr id="9" name="슬라이드 번호 개체 틀 8"/>
          <p:cNvSpPr>
            <a:spLocks noGrp="1"/>
          </p:cNvSpPr>
          <p:nvPr>
            <p:ph type="sldNum" sz="quarter" idx="12"/>
          </p:nvPr>
        </p:nvSpPr>
        <p:spPr/>
        <p:txBody>
          <a:bodyPr/>
          <a:lstStyle>
            <a:lvl1pPr>
              <a:defRPr/>
            </a:lvl1pPr>
          </a:lstStyle>
          <a:p>
            <a:r>
              <a:rPr lang="en-US" altLang="ko-KR"/>
              <a:t>Slide </a:t>
            </a:r>
            <a:fld id="{A4AEFCD5-9A6A-4B4E-B2E0-90498B877071}" type="slidenum">
              <a:rPr lang="en-US" altLang="ko-KR"/>
              <a:pPr/>
              <a:t>‹#›</a:t>
            </a:fld>
            <a:endParaRPr lang="en-US" altLang="ko-KR"/>
          </a:p>
        </p:txBody>
      </p:sp>
    </p:spTree>
    <p:extLst>
      <p:ext uri="{BB962C8B-B14F-4D97-AF65-F5344CB8AC3E}">
        <p14:creationId xmlns:p14="http://schemas.microsoft.com/office/powerpoint/2010/main" val="221761281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a:xfrm>
            <a:off x="685800" y="685800"/>
            <a:ext cx="7772400" cy="612000"/>
          </a:xfrm>
        </p:spPr>
        <p:txBody>
          <a:bodyPr/>
          <a:lstStyle/>
          <a:p>
            <a:r>
              <a:rPr lang="ko-KR" altLang="en-US" smtClean="0"/>
              <a:t>마스터 제목 스타일 편집</a:t>
            </a:r>
            <a:endParaRPr lang="ko-KR" altLang="en-US"/>
          </a:p>
        </p:txBody>
      </p:sp>
      <p:sp>
        <p:nvSpPr>
          <p:cNvPr id="3" name="날짜 개체 틀 2"/>
          <p:cNvSpPr>
            <a:spLocks noGrp="1"/>
          </p:cNvSpPr>
          <p:nvPr>
            <p:ph type="dt" sz="half" idx="10"/>
          </p:nvPr>
        </p:nvSpPr>
        <p:spPr/>
        <p:txBody>
          <a:bodyPr/>
          <a:lstStyle>
            <a:lvl1pPr>
              <a:defRPr/>
            </a:lvl1pPr>
          </a:lstStyle>
          <a:p>
            <a:r>
              <a:rPr lang="en-US" altLang="ko-KR" dirty="0" smtClean="0"/>
              <a:t>November 2016</a:t>
            </a:r>
            <a:endParaRPr lang="en-US" altLang="ko-KR" dirty="0"/>
          </a:p>
        </p:txBody>
      </p:sp>
      <p:sp>
        <p:nvSpPr>
          <p:cNvPr id="4" name="바닥글 개체 틀 3"/>
          <p:cNvSpPr>
            <a:spLocks noGrp="1"/>
          </p:cNvSpPr>
          <p:nvPr>
            <p:ph type="ftr" sz="quarter" idx="11"/>
          </p:nvPr>
        </p:nvSpPr>
        <p:spPr/>
        <p:txBody>
          <a:bodyPr/>
          <a:lstStyle>
            <a:lvl1pPr>
              <a:defRPr/>
            </a:lvl1pPr>
          </a:lstStyle>
          <a:p>
            <a:r>
              <a:rPr lang="en-US" altLang="ko-KR" dirty="0" smtClean="0"/>
              <a:t>Junhyeong Kim, ETRI</a:t>
            </a:r>
            <a:endParaRPr lang="en-US" altLang="ko-KR" dirty="0"/>
          </a:p>
        </p:txBody>
      </p:sp>
      <p:sp>
        <p:nvSpPr>
          <p:cNvPr id="5" name="슬라이드 번호 개체 틀 4"/>
          <p:cNvSpPr>
            <a:spLocks noGrp="1"/>
          </p:cNvSpPr>
          <p:nvPr>
            <p:ph type="sldNum" sz="quarter" idx="12"/>
          </p:nvPr>
        </p:nvSpPr>
        <p:spPr/>
        <p:txBody>
          <a:bodyPr/>
          <a:lstStyle>
            <a:lvl1pPr>
              <a:defRPr/>
            </a:lvl1pPr>
          </a:lstStyle>
          <a:p>
            <a:r>
              <a:rPr lang="en-US" altLang="ko-KR"/>
              <a:t>Slide </a:t>
            </a:r>
            <a:fld id="{D28256C3-2AA4-4145-9783-F043BC288164}" type="slidenum">
              <a:rPr lang="en-US" altLang="ko-KR"/>
              <a:pPr/>
              <a:t>‹#›</a:t>
            </a:fld>
            <a:endParaRPr lang="en-US" altLang="ko-KR"/>
          </a:p>
        </p:txBody>
      </p:sp>
    </p:spTree>
    <p:extLst>
      <p:ext uri="{BB962C8B-B14F-4D97-AF65-F5344CB8AC3E}">
        <p14:creationId xmlns:p14="http://schemas.microsoft.com/office/powerpoint/2010/main" val="412512940"/>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lvl1pPr>
              <a:defRPr/>
            </a:lvl1pPr>
          </a:lstStyle>
          <a:p>
            <a:r>
              <a:rPr lang="en-US" altLang="ko-KR" dirty="0" smtClean="0"/>
              <a:t>November 2016</a:t>
            </a:r>
            <a:endParaRPr lang="en-US" altLang="ko-KR" dirty="0"/>
          </a:p>
        </p:txBody>
      </p:sp>
      <p:sp>
        <p:nvSpPr>
          <p:cNvPr id="3" name="바닥글 개체 틀 2"/>
          <p:cNvSpPr>
            <a:spLocks noGrp="1"/>
          </p:cNvSpPr>
          <p:nvPr>
            <p:ph type="ftr" sz="quarter" idx="11"/>
          </p:nvPr>
        </p:nvSpPr>
        <p:spPr/>
        <p:txBody>
          <a:bodyPr/>
          <a:lstStyle>
            <a:lvl1pPr>
              <a:defRPr/>
            </a:lvl1pPr>
          </a:lstStyle>
          <a:p>
            <a:r>
              <a:rPr lang="en-US" altLang="ko-KR" dirty="0" smtClean="0"/>
              <a:t>Junhyeong Kim, ETRI</a:t>
            </a:r>
            <a:endParaRPr lang="en-US" altLang="ko-KR" dirty="0"/>
          </a:p>
        </p:txBody>
      </p:sp>
      <p:sp>
        <p:nvSpPr>
          <p:cNvPr id="4" name="슬라이드 번호 개체 틀 3"/>
          <p:cNvSpPr>
            <a:spLocks noGrp="1"/>
          </p:cNvSpPr>
          <p:nvPr>
            <p:ph type="sldNum" sz="quarter" idx="12"/>
          </p:nvPr>
        </p:nvSpPr>
        <p:spPr/>
        <p:txBody>
          <a:bodyPr/>
          <a:lstStyle>
            <a:lvl1pPr>
              <a:defRPr/>
            </a:lvl1pPr>
          </a:lstStyle>
          <a:p>
            <a:r>
              <a:rPr lang="en-US" altLang="ko-KR"/>
              <a:t>Slide </a:t>
            </a:r>
            <a:fld id="{EBCBA1D1-C26B-48B5-BA7F-34FF92B9C553}" type="slidenum">
              <a:rPr lang="en-US" altLang="ko-KR"/>
              <a:pPr/>
              <a:t>‹#›</a:t>
            </a:fld>
            <a:endParaRPr lang="en-US" altLang="ko-KR"/>
          </a:p>
        </p:txBody>
      </p:sp>
    </p:spTree>
    <p:extLst>
      <p:ext uri="{BB962C8B-B14F-4D97-AF65-F5344CB8AC3E}">
        <p14:creationId xmlns:p14="http://schemas.microsoft.com/office/powerpoint/2010/main" val="411195026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lvl1pPr>
              <a:defRPr/>
            </a:lvl1pPr>
          </a:lstStyle>
          <a:p>
            <a:r>
              <a:rPr lang="en-US" altLang="ko-KR" dirty="0" smtClean="0"/>
              <a:t>November 2016</a:t>
            </a:r>
            <a:endParaRPr lang="en-US" altLang="ko-KR" dirty="0"/>
          </a:p>
        </p:txBody>
      </p:sp>
      <p:sp>
        <p:nvSpPr>
          <p:cNvPr id="6" name="바닥글 개체 틀 5"/>
          <p:cNvSpPr>
            <a:spLocks noGrp="1"/>
          </p:cNvSpPr>
          <p:nvPr>
            <p:ph type="ftr" sz="quarter" idx="11"/>
          </p:nvPr>
        </p:nvSpPr>
        <p:spPr/>
        <p:txBody>
          <a:bodyPr/>
          <a:lstStyle>
            <a:lvl1pPr>
              <a:defRPr/>
            </a:lvl1pPr>
          </a:lstStyle>
          <a:p>
            <a:r>
              <a:rPr lang="en-US" altLang="ko-KR" dirty="0" smtClean="0"/>
              <a:t>Junhyeong Kim, ETRI</a:t>
            </a:r>
            <a:endParaRPr lang="en-US" altLang="ko-KR" dirty="0"/>
          </a:p>
        </p:txBody>
      </p:sp>
      <p:sp>
        <p:nvSpPr>
          <p:cNvPr id="7" name="슬라이드 번호 개체 틀 6"/>
          <p:cNvSpPr>
            <a:spLocks noGrp="1"/>
          </p:cNvSpPr>
          <p:nvPr>
            <p:ph type="sldNum" sz="quarter" idx="12"/>
          </p:nvPr>
        </p:nvSpPr>
        <p:spPr/>
        <p:txBody>
          <a:bodyPr/>
          <a:lstStyle>
            <a:lvl1pPr>
              <a:defRPr/>
            </a:lvl1pPr>
          </a:lstStyle>
          <a:p>
            <a:r>
              <a:rPr lang="en-US" altLang="ko-KR"/>
              <a:t>Slide </a:t>
            </a:r>
            <a:fld id="{CA4D08DF-8693-425F-BC4B-5CDA24BA09A8}" type="slidenum">
              <a:rPr lang="en-US" altLang="ko-KR"/>
              <a:pPr/>
              <a:t>‹#›</a:t>
            </a:fld>
            <a:endParaRPr lang="en-US" altLang="ko-KR"/>
          </a:p>
        </p:txBody>
      </p:sp>
    </p:spTree>
    <p:extLst>
      <p:ext uri="{BB962C8B-B14F-4D97-AF65-F5344CB8AC3E}">
        <p14:creationId xmlns:p14="http://schemas.microsoft.com/office/powerpoint/2010/main" val="330607849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ko-KR" altLang="en-US" smtClean="0"/>
              <a:t>그림을 추가하려면 아이콘을 클릭하십시오</a:t>
            </a:r>
            <a:endParaRPr lang="ko-KR" altLang="en-US"/>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lvl1pPr>
              <a:defRPr/>
            </a:lvl1pPr>
          </a:lstStyle>
          <a:p>
            <a:r>
              <a:rPr lang="en-US" altLang="ko-KR" dirty="0" smtClean="0"/>
              <a:t>November 2016</a:t>
            </a:r>
            <a:endParaRPr lang="en-US" altLang="ko-KR" dirty="0"/>
          </a:p>
        </p:txBody>
      </p:sp>
      <p:sp>
        <p:nvSpPr>
          <p:cNvPr id="6" name="바닥글 개체 틀 5"/>
          <p:cNvSpPr>
            <a:spLocks noGrp="1"/>
          </p:cNvSpPr>
          <p:nvPr>
            <p:ph type="ftr" sz="quarter" idx="11"/>
          </p:nvPr>
        </p:nvSpPr>
        <p:spPr/>
        <p:txBody>
          <a:bodyPr/>
          <a:lstStyle>
            <a:lvl1pPr>
              <a:defRPr/>
            </a:lvl1pPr>
          </a:lstStyle>
          <a:p>
            <a:r>
              <a:rPr lang="en-US" altLang="ko-KR" dirty="0" smtClean="0"/>
              <a:t>Junhyeong Kim, ETRI</a:t>
            </a:r>
            <a:endParaRPr lang="en-US" altLang="ko-KR" dirty="0"/>
          </a:p>
        </p:txBody>
      </p:sp>
      <p:sp>
        <p:nvSpPr>
          <p:cNvPr id="7" name="슬라이드 번호 개체 틀 6"/>
          <p:cNvSpPr>
            <a:spLocks noGrp="1"/>
          </p:cNvSpPr>
          <p:nvPr>
            <p:ph type="sldNum" sz="quarter" idx="12"/>
          </p:nvPr>
        </p:nvSpPr>
        <p:spPr/>
        <p:txBody>
          <a:bodyPr/>
          <a:lstStyle>
            <a:lvl1pPr>
              <a:defRPr/>
            </a:lvl1pPr>
          </a:lstStyle>
          <a:p>
            <a:r>
              <a:rPr lang="en-US" altLang="ko-KR"/>
              <a:t>Slide </a:t>
            </a:r>
            <a:fld id="{F42F19F6-7776-49AB-844D-669DB8048BE7}" type="slidenum">
              <a:rPr lang="en-US" altLang="ko-KR"/>
              <a:pPr/>
              <a:t>‹#›</a:t>
            </a:fld>
            <a:endParaRPr lang="en-US" altLang="ko-KR"/>
          </a:p>
        </p:txBody>
      </p:sp>
    </p:spTree>
    <p:extLst>
      <p:ext uri="{BB962C8B-B14F-4D97-AF65-F5344CB8AC3E}">
        <p14:creationId xmlns:p14="http://schemas.microsoft.com/office/powerpoint/2010/main" val="265568481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61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ko-KR" altLang="en-US" dirty="0" smtClean="0"/>
              <a:t>마스터 제목 스타일 편집</a:t>
            </a:r>
            <a:endParaRPr lang="en-US" altLang="ko-KR" dirty="0" smtClean="0"/>
          </a:p>
        </p:txBody>
      </p:sp>
      <p:sp>
        <p:nvSpPr>
          <p:cNvPr id="1027" name="Rectangle 3"/>
          <p:cNvSpPr>
            <a:spLocks noGrp="1" noChangeArrowheads="1"/>
          </p:cNvSpPr>
          <p:nvPr>
            <p:ph type="body" idx="1"/>
          </p:nvPr>
        </p:nvSpPr>
        <p:spPr bwMode="auto">
          <a:xfrm>
            <a:off x="685800" y="1412776"/>
            <a:ext cx="7772400" cy="468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en-US" altLang="ko-KR" dirty="0"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굴림" charset="-127"/>
              </a:defRPr>
            </a:lvl1pPr>
          </a:lstStyle>
          <a:p>
            <a:r>
              <a:rPr lang="en-US" altLang="ko-KR" dirty="0" smtClean="0"/>
              <a:t>November 2016</a:t>
            </a:r>
            <a:endParaRPr lang="en-US" altLang="ko-KR"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굴림" charset="-127"/>
              </a:defRPr>
            </a:lvl1pPr>
          </a:lstStyle>
          <a:p>
            <a:r>
              <a:rPr lang="en-US" altLang="ko-KR" dirty="0" smtClean="0"/>
              <a:t>Junhyeong Kim, ETRI</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굴림" charset="-127"/>
              </a:defRPr>
            </a:lvl1pPr>
          </a:lstStyle>
          <a:p>
            <a:r>
              <a:rPr lang="en-US" altLang="ko-KR"/>
              <a:t>Slide </a:t>
            </a:r>
            <a:fld id="{E15B7E4A-8B12-48C1-9A66-EC22279A1A51}" type="slidenum">
              <a:rPr lang="en-US" altLang="ko-KR"/>
              <a:pPr/>
              <a:t>‹#›</a:t>
            </a:fld>
            <a:endParaRPr lang="en-US" altLang="ko-KR"/>
          </a:p>
        </p:txBody>
      </p:sp>
      <p:sp>
        <p:nvSpPr>
          <p:cNvPr id="1031" name="Rectangle 7"/>
          <p:cNvSpPr>
            <a:spLocks noChangeArrowheads="1"/>
          </p:cNvSpPr>
          <p:nvPr/>
        </p:nvSpPr>
        <p:spPr bwMode="auto">
          <a:xfrm>
            <a:off x="3779912" y="394156"/>
            <a:ext cx="467828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ko-KR" sz="1400" b="1" dirty="0">
                <a:ea typeface="굴림" charset="-127"/>
              </a:rPr>
              <a:t>doc.: IEEE </a:t>
            </a:r>
            <a:r>
              <a:rPr lang="en-US" altLang="ko-KR" sz="1400" b="1" dirty="0" smtClean="0">
                <a:ea typeface="굴림" charset="-127"/>
              </a:rPr>
              <a:t>802.15-16-0840</a:t>
            </a:r>
            <a:r>
              <a:rPr lang="en-US" altLang="ko-KR" sz="1400" b="1" dirty="0" smtClean="0">
                <a:solidFill>
                  <a:schemeClr val="tx1"/>
                </a:solidFill>
                <a:ea typeface="굴림" charset="-127"/>
              </a:rPr>
              <a:t>-00</a:t>
            </a:r>
            <a:r>
              <a:rPr lang="en-US" altLang="ko-KR" sz="1400" b="1" dirty="0" smtClean="0">
                <a:ea typeface="굴림" charset="-127"/>
              </a:rPr>
              <a:t>-hrrc</a:t>
            </a:r>
            <a:endParaRPr lang="en-US" altLang="ko-KR" sz="1400" b="1" dirty="0">
              <a:ea typeface="굴림" charset="-127"/>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ko-KR">
                <a:ea typeface="굴림"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1" fontAlgn="base" latinLnBrk="1" hangingPunct="1">
        <a:spcBef>
          <a:spcPct val="0"/>
        </a:spcBef>
        <a:spcAft>
          <a:spcPct val="0"/>
        </a:spcAft>
        <a:defRPr sz="3600">
          <a:solidFill>
            <a:schemeClr val="tx2"/>
          </a:solidFill>
          <a:latin typeface="+mj-lt"/>
          <a:ea typeface="+mj-ea"/>
          <a:cs typeface="+mj-cs"/>
        </a:defRPr>
      </a:lvl1pPr>
      <a:lvl2pPr algn="ctr" rtl="0" eaLnBrk="1" fontAlgn="base" latinLnBrk="1" hangingPunct="1">
        <a:spcBef>
          <a:spcPct val="0"/>
        </a:spcBef>
        <a:spcAft>
          <a:spcPct val="0"/>
        </a:spcAft>
        <a:defRPr sz="3600">
          <a:solidFill>
            <a:schemeClr val="tx2"/>
          </a:solidFill>
          <a:latin typeface="Times New Roman" pitchFamily="18" charset="0"/>
        </a:defRPr>
      </a:lvl2pPr>
      <a:lvl3pPr algn="ctr" rtl="0" eaLnBrk="1" fontAlgn="base" latinLnBrk="1" hangingPunct="1">
        <a:spcBef>
          <a:spcPct val="0"/>
        </a:spcBef>
        <a:spcAft>
          <a:spcPct val="0"/>
        </a:spcAft>
        <a:defRPr sz="3600">
          <a:solidFill>
            <a:schemeClr val="tx2"/>
          </a:solidFill>
          <a:latin typeface="Times New Roman" pitchFamily="18" charset="0"/>
        </a:defRPr>
      </a:lvl3pPr>
      <a:lvl4pPr algn="ctr" rtl="0" eaLnBrk="1" fontAlgn="base" latinLnBrk="1" hangingPunct="1">
        <a:spcBef>
          <a:spcPct val="0"/>
        </a:spcBef>
        <a:spcAft>
          <a:spcPct val="0"/>
        </a:spcAft>
        <a:defRPr sz="3600">
          <a:solidFill>
            <a:schemeClr val="tx2"/>
          </a:solidFill>
          <a:latin typeface="Times New Roman" pitchFamily="18" charset="0"/>
        </a:defRPr>
      </a:lvl4pPr>
      <a:lvl5pPr algn="ctr" rtl="0" eaLnBrk="1" fontAlgn="base" latinLnBrk="1" hangingPunct="1">
        <a:spcBef>
          <a:spcPct val="0"/>
        </a:spcBef>
        <a:spcAft>
          <a:spcPct val="0"/>
        </a:spcAft>
        <a:defRPr sz="3600">
          <a:solidFill>
            <a:schemeClr val="tx2"/>
          </a:solidFill>
          <a:latin typeface="Times New Roman" pitchFamily="18" charset="0"/>
        </a:defRPr>
      </a:lvl5pPr>
      <a:lvl6pPr marL="457200" algn="ctr" rtl="0" eaLnBrk="1" fontAlgn="base" latinLnBrk="1" hangingPunct="1">
        <a:spcBef>
          <a:spcPct val="0"/>
        </a:spcBef>
        <a:spcAft>
          <a:spcPct val="0"/>
        </a:spcAft>
        <a:defRPr sz="3600">
          <a:solidFill>
            <a:schemeClr val="tx2"/>
          </a:solidFill>
          <a:latin typeface="Times New Roman" pitchFamily="18" charset="0"/>
        </a:defRPr>
      </a:lvl6pPr>
      <a:lvl7pPr marL="914400" algn="ctr" rtl="0" eaLnBrk="1" fontAlgn="base" latinLnBrk="1" hangingPunct="1">
        <a:spcBef>
          <a:spcPct val="0"/>
        </a:spcBef>
        <a:spcAft>
          <a:spcPct val="0"/>
        </a:spcAft>
        <a:defRPr sz="3600">
          <a:solidFill>
            <a:schemeClr val="tx2"/>
          </a:solidFill>
          <a:latin typeface="Times New Roman" pitchFamily="18" charset="0"/>
        </a:defRPr>
      </a:lvl7pPr>
      <a:lvl8pPr marL="1371600" algn="ctr" rtl="0" eaLnBrk="1" fontAlgn="base" latinLnBrk="1" hangingPunct="1">
        <a:spcBef>
          <a:spcPct val="0"/>
        </a:spcBef>
        <a:spcAft>
          <a:spcPct val="0"/>
        </a:spcAft>
        <a:defRPr sz="3600">
          <a:solidFill>
            <a:schemeClr val="tx2"/>
          </a:solidFill>
          <a:latin typeface="Times New Roman" pitchFamily="18" charset="0"/>
        </a:defRPr>
      </a:lvl8pPr>
      <a:lvl9pPr marL="1828800" algn="ctr" rtl="0" eaLnBrk="1" fontAlgn="base" latinLnBrk="1"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latinLnBrk="1"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latinLnBrk="1" hangingPunct="1">
        <a:spcBef>
          <a:spcPct val="20000"/>
        </a:spcBef>
        <a:spcAft>
          <a:spcPct val="0"/>
        </a:spcAft>
        <a:buChar char="–"/>
        <a:defRPr sz="2800">
          <a:solidFill>
            <a:schemeClr val="tx1"/>
          </a:solidFill>
          <a:latin typeface="+mn-lt"/>
        </a:defRPr>
      </a:lvl2pPr>
      <a:lvl3pPr marL="1085850" indent="-228600" algn="l" rtl="0" eaLnBrk="1" fontAlgn="base" latinLnBrk="1" hangingPunct="1">
        <a:spcBef>
          <a:spcPct val="20000"/>
        </a:spcBef>
        <a:spcAft>
          <a:spcPct val="0"/>
        </a:spcAft>
        <a:buChar char="•"/>
        <a:defRPr sz="2400">
          <a:solidFill>
            <a:schemeClr val="tx1"/>
          </a:solidFill>
          <a:latin typeface="+mn-lt"/>
        </a:defRPr>
      </a:lvl3pPr>
      <a:lvl4pPr marL="1428750" indent="-228600" algn="l" rtl="0" eaLnBrk="1" fontAlgn="base" latinLnBrk="1" hangingPunct="1">
        <a:spcBef>
          <a:spcPct val="20000"/>
        </a:spcBef>
        <a:spcAft>
          <a:spcPct val="0"/>
        </a:spcAft>
        <a:buChar char="–"/>
        <a:defRPr sz="2000">
          <a:solidFill>
            <a:schemeClr val="tx1"/>
          </a:solidFill>
          <a:latin typeface="+mn-lt"/>
        </a:defRPr>
      </a:lvl4pPr>
      <a:lvl5pPr marL="1771650" indent="-228600" algn="l" rtl="0" eaLnBrk="1" fontAlgn="base" latinLnBrk="1" hangingPunct="1">
        <a:spcBef>
          <a:spcPct val="20000"/>
        </a:spcBef>
        <a:spcAft>
          <a:spcPct val="0"/>
        </a:spcAft>
        <a:buChar char="•"/>
        <a:defRPr sz="2000">
          <a:solidFill>
            <a:schemeClr val="tx1"/>
          </a:solidFill>
          <a:latin typeface="+mn-lt"/>
        </a:defRPr>
      </a:lvl5pPr>
      <a:lvl6pPr marL="2228850" indent="-228600" algn="l" rtl="0" eaLnBrk="1" fontAlgn="base" latinLnBrk="1" hangingPunct="1">
        <a:spcBef>
          <a:spcPct val="20000"/>
        </a:spcBef>
        <a:spcAft>
          <a:spcPct val="0"/>
        </a:spcAft>
        <a:buChar char="•"/>
        <a:defRPr sz="2000">
          <a:solidFill>
            <a:schemeClr val="tx1"/>
          </a:solidFill>
          <a:latin typeface="+mn-lt"/>
        </a:defRPr>
      </a:lvl6pPr>
      <a:lvl7pPr marL="2686050" indent="-228600" algn="l" rtl="0" eaLnBrk="1" fontAlgn="base" latinLnBrk="1" hangingPunct="1">
        <a:spcBef>
          <a:spcPct val="20000"/>
        </a:spcBef>
        <a:spcAft>
          <a:spcPct val="0"/>
        </a:spcAft>
        <a:buChar char="•"/>
        <a:defRPr sz="2000">
          <a:solidFill>
            <a:schemeClr val="tx1"/>
          </a:solidFill>
          <a:latin typeface="+mn-lt"/>
        </a:defRPr>
      </a:lvl7pPr>
      <a:lvl8pPr marL="3143250" indent="-228600" algn="l" rtl="0" eaLnBrk="1" fontAlgn="base" latinLnBrk="1" hangingPunct="1">
        <a:spcBef>
          <a:spcPct val="20000"/>
        </a:spcBef>
        <a:spcAft>
          <a:spcPct val="0"/>
        </a:spcAft>
        <a:buChar char="•"/>
        <a:defRPr sz="2000">
          <a:solidFill>
            <a:schemeClr val="tx1"/>
          </a:solidFill>
          <a:latin typeface="+mn-lt"/>
        </a:defRPr>
      </a:lvl8pPr>
      <a:lvl9pPr marL="3600450" indent="-228600" algn="l" rtl="0" eaLnBrk="1" fontAlgn="base" latinLnBrk="1" hangingPunct="1">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802.15/dcn/16/15-16-0757-01-hrrc-recent-studies-on-hrrc-technologies.pptx" TargetMode="External"/><Relationship Id="rId2" Type="http://schemas.openxmlformats.org/officeDocument/2006/relationships/hyperlink" Target="https://mentor.ieee.org/802.15/dcn/16/15-16-0756-00-hrrc-mhn-e-system-for-hrrc.pptx"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5/dcn/16/15-16-0756-00-hrrc-mhn-e-system-for-hrrc.pptx" TargetMode="External"/><Relationship Id="rId2" Type="http://schemas.openxmlformats.org/officeDocument/2006/relationships/hyperlink" Target="https://mentor.ieee.org/802.15/dcn/16/15-16-0732-01-hrrc-ig-hrrc-november-2016-agenda.xlsx" TargetMode="External"/><Relationship Id="rId1" Type="http://schemas.openxmlformats.org/officeDocument/2006/relationships/slideLayout" Target="../slideLayouts/slideLayout2.xml"/><Relationship Id="rId4" Type="http://schemas.openxmlformats.org/officeDocument/2006/relationships/hyperlink" Target="https://mentor.ieee.org/802.15/dcn/16/15-16-0757-01-hrrc-recent-studies-on-hrrc-technologies.pptx"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바닥글 개체 틀 2"/>
          <p:cNvSpPr>
            <a:spLocks noGrp="1"/>
          </p:cNvSpPr>
          <p:nvPr>
            <p:ph type="ftr" sz="quarter" idx="11"/>
          </p:nvPr>
        </p:nvSpPr>
        <p:spPr/>
        <p:txBody>
          <a:bodyPr/>
          <a:lstStyle/>
          <a:p>
            <a:r>
              <a:rPr lang="en-US" altLang="ko-KR" dirty="0" err="1" smtClean="0"/>
              <a:t>Junhyeong</a:t>
            </a:r>
            <a:r>
              <a:rPr lang="en-US" altLang="ko-KR" dirty="0" smtClean="0"/>
              <a:t> Kim, ETRI</a:t>
            </a:r>
            <a:endParaRPr lang="en-US" altLang="ko-KR" dirty="0"/>
          </a:p>
        </p:txBody>
      </p:sp>
      <p:sp>
        <p:nvSpPr>
          <p:cNvPr id="6" name="슬라이드 번호 개체 틀 3"/>
          <p:cNvSpPr>
            <a:spLocks noGrp="1"/>
          </p:cNvSpPr>
          <p:nvPr>
            <p:ph type="sldNum" sz="quarter" idx="12"/>
          </p:nvPr>
        </p:nvSpPr>
        <p:spPr/>
        <p:txBody>
          <a:bodyPr/>
          <a:lstStyle/>
          <a:p>
            <a:r>
              <a:rPr lang="en-US" altLang="ko-KR"/>
              <a:t>Slide </a:t>
            </a:r>
            <a:fld id="{20DD148E-E40C-48E7-AA6E-777C35E9267D}" type="slidenum">
              <a:rPr lang="en-US" altLang="ko-KR"/>
              <a:pPr/>
              <a:t>1</a:t>
            </a:fld>
            <a:endParaRPr lang="en-US" altLang="ko-KR"/>
          </a:p>
        </p:txBody>
      </p:sp>
      <p:sp>
        <p:nvSpPr>
          <p:cNvPr id="27651" name="Rectangle 3"/>
          <p:cNvSpPr>
            <a:spLocks noChangeArrowheads="1"/>
          </p:cNvSpPr>
          <p:nvPr/>
        </p:nvSpPr>
        <p:spPr bwMode="auto">
          <a:xfrm>
            <a:off x="152400" y="609600"/>
            <a:ext cx="8991600" cy="41242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ko-KR" sz="1800" b="1" u="sng" dirty="0">
                <a:solidFill>
                  <a:schemeClr val="tx2"/>
                </a:solidFill>
                <a:effectLst>
                  <a:outerShdw blurRad="38100" dist="38100" dir="2700000" algn="tl">
                    <a:srgbClr val="C0C0C0"/>
                  </a:outerShdw>
                </a:effectLst>
                <a:ea typeface="굴림" charset="-127"/>
              </a:rPr>
              <a:t>Project: IEEE P802.15 Working Group for Wireless Personal Area Networks (WPANs)</a:t>
            </a:r>
            <a:endParaRPr lang="en-US" altLang="ko-KR" sz="1600" b="1" dirty="0">
              <a:solidFill>
                <a:schemeClr val="tx2"/>
              </a:solidFill>
              <a:ea typeface="굴림" charset="-127"/>
            </a:endParaRPr>
          </a:p>
          <a:p>
            <a:endParaRPr lang="en-US" altLang="ko-KR" sz="1600" dirty="0">
              <a:solidFill>
                <a:schemeClr val="tx2"/>
              </a:solidFill>
              <a:ea typeface="굴림" charset="-127"/>
            </a:endParaRPr>
          </a:p>
          <a:p>
            <a:r>
              <a:rPr lang="en-US" altLang="ko-KR" sz="1600" b="1" dirty="0">
                <a:solidFill>
                  <a:schemeClr val="tx2"/>
                </a:solidFill>
                <a:ea typeface="굴림" charset="-127"/>
              </a:rPr>
              <a:t>Submission Title:</a:t>
            </a:r>
            <a:r>
              <a:rPr lang="en-US" altLang="ko-KR" sz="1600" dirty="0">
                <a:solidFill>
                  <a:schemeClr val="tx2"/>
                </a:solidFill>
                <a:ea typeface="굴림" charset="-127"/>
              </a:rPr>
              <a:t> </a:t>
            </a:r>
            <a:r>
              <a:rPr lang="en-US" altLang="ko-KR" sz="1600" dirty="0" smtClean="0">
                <a:solidFill>
                  <a:schemeClr val="tx2"/>
                </a:solidFill>
                <a:ea typeface="굴림" charset="-127"/>
              </a:rPr>
              <a:t>[IG HRRC Closing Report for November 2016]</a:t>
            </a:r>
            <a:r>
              <a:rPr lang="en-US" altLang="ko-KR" sz="1600" dirty="0">
                <a:solidFill>
                  <a:schemeClr val="tx2"/>
                </a:solidFill>
                <a:ea typeface="굴림" charset="-127"/>
              </a:rPr>
              <a:t>	</a:t>
            </a:r>
          </a:p>
          <a:p>
            <a:r>
              <a:rPr lang="en-US" altLang="ko-KR" sz="1600" b="1" dirty="0">
                <a:solidFill>
                  <a:schemeClr val="tx2"/>
                </a:solidFill>
                <a:ea typeface="굴림" charset="-127"/>
              </a:rPr>
              <a:t>Date Submitted: </a:t>
            </a:r>
            <a:r>
              <a:rPr lang="en-US" altLang="ko-KR" sz="1600" dirty="0" smtClean="0">
                <a:solidFill>
                  <a:schemeClr val="tx2"/>
                </a:solidFill>
                <a:ea typeface="굴림" charset="-127"/>
              </a:rPr>
              <a:t>[10</a:t>
            </a:r>
            <a:r>
              <a:rPr lang="en-US" altLang="ko-KR" sz="1600" dirty="0" smtClean="0">
                <a:ea typeface="굴림" charset="-127"/>
              </a:rPr>
              <a:t> November, 2016</a:t>
            </a:r>
            <a:r>
              <a:rPr lang="en-US" altLang="ko-KR" sz="1600" dirty="0" smtClean="0">
                <a:solidFill>
                  <a:schemeClr val="tx2"/>
                </a:solidFill>
                <a:ea typeface="굴림" charset="-127"/>
              </a:rPr>
              <a:t>]</a:t>
            </a:r>
            <a:r>
              <a:rPr lang="en-US" altLang="ko-KR" sz="1600" dirty="0">
                <a:solidFill>
                  <a:schemeClr val="tx2"/>
                </a:solidFill>
                <a:ea typeface="굴림" charset="-127"/>
              </a:rPr>
              <a:t>	</a:t>
            </a:r>
          </a:p>
          <a:p>
            <a:r>
              <a:rPr lang="en-US" altLang="ko-KR" sz="1600" b="1" dirty="0">
                <a:solidFill>
                  <a:schemeClr val="tx2"/>
                </a:solidFill>
                <a:ea typeface="굴림" charset="-127"/>
              </a:rPr>
              <a:t>Source:</a:t>
            </a:r>
            <a:r>
              <a:rPr lang="en-US" altLang="ko-KR" sz="1600" dirty="0">
                <a:solidFill>
                  <a:schemeClr val="tx2"/>
                </a:solidFill>
                <a:ea typeface="굴림" charset="-127"/>
              </a:rPr>
              <a:t> </a:t>
            </a:r>
            <a:r>
              <a:rPr lang="en-US" altLang="ko-KR" sz="1600" dirty="0" smtClean="0">
                <a:solidFill>
                  <a:schemeClr val="tx2"/>
                </a:solidFill>
                <a:ea typeface="굴림" charset="-127"/>
              </a:rPr>
              <a:t>[</a:t>
            </a:r>
            <a:r>
              <a:rPr lang="en-US" altLang="ko-KR" sz="1600" dirty="0">
                <a:ea typeface="굴림" charset="-127"/>
              </a:rPr>
              <a:t>Junhyeong </a:t>
            </a:r>
            <a:r>
              <a:rPr lang="en-US" altLang="ko-KR" sz="1600" dirty="0" smtClean="0">
                <a:ea typeface="굴림" charset="-127"/>
              </a:rPr>
              <a:t>Kim</a:t>
            </a:r>
            <a:r>
              <a:rPr lang="en-US" altLang="ko-KR" sz="1600" dirty="0" smtClean="0">
                <a:solidFill>
                  <a:schemeClr val="tx2"/>
                </a:solidFill>
                <a:ea typeface="굴림" charset="-127"/>
              </a:rPr>
              <a:t>] </a:t>
            </a:r>
            <a:r>
              <a:rPr lang="en-US" altLang="ko-KR" sz="1600" dirty="0">
                <a:solidFill>
                  <a:schemeClr val="tx2"/>
                </a:solidFill>
                <a:ea typeface="굴림" charset="-127"/>
              </a:rPr>
              <a:t>Company </a:t>
            </a:r>
            <a:r>
              <a:rPr lang="en-US" altLang="ko-KR" sz="1600" dirty="0" smtClean="0">
                <a:solidFill>
                  <a:schemeClr val="tx2"/>
                </a:solidFill>
                <a:ea typeface="굴림" charset="-127"/>
              </a:rPr>
              <a:t>[</a:t>
            </a:r>
            <a:r>
              <a:rPr lang="en-US" altLang="ko-KR" sz="1600" dirty="0">
                <a:ea typeface="굴림" charset="-127"/>
              </a:rPr>
              <a:t>ETRI</a:t>
            </a:r>
            <a:r>
              <a:rPr lang="en-US" altLang="ko-KR" sz="1600" dirty="0" smtClean="0">
                <a:solidFill>
                  <a:schemeClr val="tx2"/>
                </a:solidFill>
                <a:ea typeface="굴림" charset="-127"/>
              </a:rPr>
              <a:t>]</a:t>
            </a:r>
            <a:endParaRPr lang="en-US" altLang="ko-KR" sz="1600" dirty="0">
              <a:solidFill>
                <a:schemeClr val="tx2"/>
              </a:solidFill>
              <a:ea typeface="굴림" charset="-127"/>
            </a:endParaRPr>
          </a:p>
          <a:p>
            <a:r>
              <a:rPr lang="en-US" altLang="ko-KR" sz="1600" dirty="0">
                <a:solidFill>
                  <a:schemeClr val="tx2"/>
                </a:solidFill>
                <a:ea typeface="굴림" charset="-127"/>
              </a:rPr>
              <a:t>Address </a:t>
            </a:r>
            <a:r>
              <a:rPr lang="en-US" altLang="ko-KR" sz="1600" dirty="0" smtClean="0">
                <a:solidFill>
                  <a:schemeClr val="tx2"/>
                </a:solidFill>
                <a:ea typeface="굴림" charset="-127"/>
              </a:rPr>
              <a:t>[</a:t>
            </a:r>
            <a:r>
              <a:rPr lang="en-US" altLang="ko-KR" sz="1600" dirty="0">
                <a:ea typeface="굴림" charset="-127"/>
              </a:rPr>
              <a:t>218 </a:t>
            </a:r>
            <a:r>
              <a:rPr lang="en-US" altLang="ko-KR" sz="1600" dirty="0" err="1">
                <a:ea typeface="굴림" charset="-127"/>
              </a:rPr>
              <a:t>Gajeong-ro</a:t>
            </a:r>
            <a:r>
              <a:rPr lang="en-US" altLang="ko-KR" sz="1600" dirty="0">
                <a:ea typeface="굴림" charset="-127"/>
              </a:rPr>
              <a:t>, </a:t>
            </a:r>
            <a:r>
              <a:rPr lang="en-US" altLang="ko-KR" sz="1600" dirty="0" err="1">
                <a:ea typeface="굴림" charset="-127"/>
              </a:rPr>
              <a:t>Yuseong-gu</a:t>
            </a:r>
            <a:r>
              <a:rPr lang="en-US" altLang="ko-KR" sz="1600" dirty="0">
                <a:ea typeface="굴림" charset="-127"/>
              </a:rPr>
              <a:t>, Daejeon, </a:t>
            </a:r>
            <a:r>
              <a:rPr lang="en-US" altLang="ko-KR" sz="1600" dirty="0" smtClean="0">
                <a:ea typeface="굴림" charset="-127"/>
              </a:rPr>
              <a:t>34129, </a:t>
            </a:r>
            <a:r>
              <a:rPr lang="en-US" altLang="ko-KR" sz="1600" dirty="0">
                <a:ea typeface="굴림" charset="-127"/>
              </a:rPr>
              <a:t>KOREA</a:t>
            </a:r>
            <a:r>
              <a:rPr lang="en-US" altLang="ko-KR" sz="1600" dirty="0" smtClean="0">
                <a:solidFill>
                  <a:schemeClr val="tx2"/>
                </a:solidFill>
                <a:ea typeface="굴림" charset="-127"/>
              </a:rPr>
              <a:t>]</a:t>
            </a:r>
            <a:endParaRPr lang="en-US" altLang="ko-KR" sz="1600" dirty="0">
              <a:solidFill>
                <a:schemeClr val="tx2"/>
              </a:solidFill>
              <a:ea typeface="굴림" charset="-127"/>
            </a:endParaRPr>
          </a:p>
          <a:p>
            <a:r>
              <a:rPr lang="en-US" altLang="ko-KR" sz="1600" dirty="0">
                <a:solidFill>
                  <a:schemeClr val="tx2"/>
                </a:solidFill>
                <a:ea typeface="굴림" charset="-127"/>
              </a:rPr>
              <a:t>Voice:[+</a:t>
            </a:r>
            <a:r>
              <a:rPr lang="en-US" altLang="ko-KR" sz="1600" dirty="0" smtClean="0">
                <a:ea typeface="굴림" charset="-127"/>
              </a:rPr>
              <a:t>82-42-860-6239</a:t>
            </a:r>
            <a:r>
              <a:rPr lang="en-US" altLang="ko-KR" sz="1600" dirty="0" smtClean="0">
                <a:solidFill>
                  <a:schemeClr val="tx2"/>
                </a:solidFill>
                <a:ea typeface="굴림" charset="-127"/>
              </a:rPr>
              <a:t>], </a:t>
            </a:r>
            <a:r>
              <a:rPr lang="en-US" altLang="ko-KR" sz="1600" dirty="0">
                <a:solidFill>
                  <a:schemeClr val="tx2"/>
                </a:solidFill>
                <a:ea typeface="굴림" charset="-127"/>
              </a:rPr>
              <a:t>FAX: </a:t>
            </a:r>
            <a:r>
              <a:rPr lang="en-US" altLang="ko-KR" sz="1600" dirty="0" smtClean="0">
                <a:solidFill>
                  <a:schemeClr val="tx2"/>
                </a:solidFill>
                <a:ea typeface="굴림" charset="-127"/>
              </a:rPr>
              <a:t>[</a:t>
            </a:r>
            <a:r>
              <a:rPr lang="en-US" altLang="ko-KR" sz="1600" dirty="0">
                <a:ea typeface="굴림" charset="-127"/>
              </a:rPr>
              <a:t>+</a:t>
            </a:r>
            <a:r>
              <a:rPr lang="en-US" altLang="ko-KR" sz="1600" dirty="0" smtClean="0">
                <a:ea typeface="굴림" charset="-127"/>
              </a:rPr>
              <a:t>82-42-861-1966</a:t>
            </a:r>
            <a:r>
              <a:rPr lang="en-US" altLang="ko-KR" sz="1600" dirty="0" smtClean="0">
                <a:solidFill>
                  <a:schemeClr val="tx2"/>
                </a:solidFill>
                <a:ea typeface="굴림" charset="-127"/>
              </a:rPr>
              <a:t>], </a:t>
            </a:r>
            <a:r>
              <a:rPr lang="en-US" altLang="ko-KR" sz="1600" dirty="0">
                <a:solidFill>
                  <a:schemeClr val="tx2"/>
                </a:solidFill>
                <a:ea typeface="굴림" charset="-127"/>
              </a:rPr>
              <a:t>E-Mail:[jhkim41jf@etri.re.kr]	</a:t>
            </a:r>
          </a:p>
          <a:p>
            <a:pPr>
              <a:spcBef>
                <a:spcPts val="600"/>
              </a:spcBef>
              <a:spcAft>
                <a:spcPts val="600"/>
              </a:spcAft>
            </a:pPr>
            <a:r>
              <a:rPr lang="en-US" altLang="ko-KR" sz="1600" b="1" dirty="0" smtClean="0">
                <a:solidFill>
                  <a:schemeClr val="tx2"/>
                </a:solidFill>
                <a:ea typeface="굴림" charset="-127"/>
              </a:rPr>
              <a:t>Abstract</a:t>
            </a:r>
            <a:r>
              <a:rPr lang="en-US" altLang="ko-KR" sz="1600" b="1" dirty="0">
                <a:solidFill>
                  <a:schemeClr val="tx2"/>
                </a:solidFill>
                <a:ea typeface="굴림" charset="-127"/>
              </a:rPr>
              <a:t>:</a:t>
            </a:r>
            <a:r>
              <a:rPr lang="en-US" altLang="ko-KR" sz="1600" dirty="0">
                <a:solidFill>
                  <a:schemeClr val="tx2"/>
                </a:solidFill>
                <a:ea typeface="굴림" charset="-127"/>
              </a:rPr>
              <a:t>	</a:t>
            </a:r>
            <a:r>
              <a:rPr lang="en-US" altLang="ko-KR" sz="1600" dirty="0" smtClean="0">
                <a:solidFill>
                  <a:schemeClr val="tx2"/>
                </a:solidFill>
                <a:ea typeface="굴림" charset="-127"/>
              </a:rPr>
              <a:t>[IG HRRC closing report for November 2016]</a:t>
            </a:r>
            <a:endParaRPr lang="en-US" altLang="ko-KR" sz="1600" dirty="0">
              <a:solidFill>
                <a:schemeClr val="tx2"/>
              </a:solidFill>
              <a:ea typeface="굴림" charset="-127"/>
            </a:endParaRPr>
          </a:p>
          <a:p>
            <a:pPr>
              <a:spcBef>
                <a:spcPts val="600"/>
              </a:spcBef>
              <a:spcAft>
                <a:spcPts val="600"/>
              </a:spcAft>
            </a:pPr>
            <a:r>
              <a:rPr lang="en-US" altLang="ko-KR" sz="1600" b="1" dirty="0">
                <a:solidFill>
                  <a:schemeClr val="tx2"/>
                </a:solidFill>
                <a:ea typeface="굴림" charset="-127"/>
              </a:rPr>
              <a:t>Purpose:</a:t>
            </a:r>
            <a:r>
              <a:rPr lang="en-US" altLang="ko-KR" sz="1600" dirty="0">
                <a:solidFill>
                  <a:schemeClr val="tx2"/>
                </a:solidFill>
                <a:ea typeface="굴림" charset="-127"/>
              </a:rPr>
              <a:t>	[IG HRRC closing report for November 2016</a:t>
            </a:r>
            <a:r>
              <a:rPr lang="en-US" altLang="ko-KR" sz="1600" dirty="0" smtClean="0">
                <a:solidFill>
                  <a:schemeClr val="tx2"/>
                </a:solidFill>
                <a:ea typeface="굴림" charset="-127"/>
              </a:rPr>
              <a:t>]</a:t>
            </a:r>
            <a:endParaRPr lang="en-US" altLang="ko-KR" sz="1600" dirty="0">
              <a:solidFill>
                <a:schemeClr val="tx2"/>
              </a:solidFill>
              <a:ea typeface="굴림" charset="-127"/>
            </a:endParaRPr>
          </a:p>
          <a:p>
            <a:r>
              <a:rPr lang="en-US" altLang="ko-KR" sz="1600" b="1" dirty="0">
                <a:solidFill>
                  <a:schemeClr val="tx2"/>
                </a:solidFill>
                <a:ea typeface="굴림" charset="-127"/>
              </a:rPr>
              <a:t>Notice:</a:t>
            </a:r>
            <a:r>
              <a:rPr lang="en-US" altLang="ko-KR" sz="1600" dirty="0">
                <a:solidFill>
                  <a:schemeClr val="tx2"/>
                </a:solidFill>
                <a:ea typeface="굴림"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ko-KR" sz="1600" b="1" dirty="0">
                <a:solidFill>
                  <a:schemeClr val="tx2"/>
                </a:solidFill>
                <a:ea typeface="굴림" charset="-127"/>
              </a:rPr>
              <a:t>Release:</a:t>
            </a:r>
            <a:r>
              <a:rPr lang="en-US" altLang="ko-KR" sz="1600" dirty="0">
                <a:solidFill>
                  <a:schemeClr val="tx2"/>
                </a:solidFill>
                <a:ea typeface="굴림" charset="-127"/>
              </a:rPr>
              <a:t>	The contributor acknowledges and accepts that this contribution becomes the property of IEEE and may be made publicly available by P802.15.	</a:t>
            </a:r>
          </a:p>
        </p:txBody>
      </p:sp>
      <p:sp>
        <p:nvSpPr>
          <p:cNvPr id="7" name="날짜 개체 틀 1"/>
          <p:cNvSpPr>
            <a:spLocks noGrp="1"/>
          </p:cNvSpPr>
          <p:nvPr>
            <p:ph type="dt" sz="half" idx="10"/>
          </p:nvPr>
        </p:nvSpPr>
        <p:spPr>
          <a:xfrm>
            <a:off x="685800" y="378281"/>
            <a:ext cx="1600200" cy="215444"/>
          </a:xfrm>
        </p:spPr>
        <p:txBody>
          <a:bodyPr/>
          <a:lstStyle/>
          <a:p>
            <a:r>
              <a:rPr lang="en-US" altLang="ko-KR" dirty="0"/>
              <a:t>November 2016</a:t>
            </a:r>
          </a:p>
        </p:txBody>
      </p:sp>
    </p:spTree>
    <p:extLst>
      <p:ext uri="{BB962C8B-B14F-4D97-AF65-F5344CB8AC3E}">
        <p14:creationId xmlns:p14="http://schemas.microsoft.com/office/powerpoint/2010/main" val="17647148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제목 6"/>
          <p:cNvSpPr>
            <a:spLocks noGrp="1"/>
          </p:cNvSpPr>
          <p:nvPr>
            <p:ph type="ctrTitle"/>
          </p:nvPr>
        </p:nvSpPr>
        <p:spPr/>
        <p:txBody>
          <a:bodyPr/>
          <a:lstStyle/>
          <a:p>
            <a:r>
              <a:rPr lang="en-US" altLang="ko-KR" b="1" dirty="0" smtClean="0"/>
              <a:t>IEEE 802.15 IG HRRC</a:t>
            </a:r>
            <a:br>
              <a:rPr lang="en-US" altLang="ko-KR" b="1" dirty="0" smtClean="0"/>
            </a:br>
            <a:r>
              <a:rPr lang="en-US" altLang="ko-KR" sz="2800" dirty="0" smtClean="0"/>
              <a:t>(High Rate Rail Communications Interest Group)</a:t>
            </a:r>
            <a:br>
              <a:rPr lang="en-US" altLang="ko-KR" sz="2800" dirty="0" smtClean="0"/>
            </a:br>
            <a:r>
              <a:rPr lang="en-US" altLang="ko-KR" dirty="0" smtClean="0"/>
              <a:t/>
            </a:r>
            <a:br>
              <a:rPr lang="en-US" altLang="ko-KR" dirty="0" smtClean="0"/>
            </a:br>
            <a:r>
              <a:rPr lang="en-US" altLang="ko-KR" b="1" dirty="0" smtClean="0"/>
              <a:t>Closing Report</a:t>
            </a:r>
            <a:endParaRPr lang="ko-KR" altLang="en-US" b="1" dirty="0"/>
          </a:p>
        </p:txBody>
      </p:sp>
      <p:sp>
        <p:nvSpPr>
          <p:cNvPr id="8" name="부제목 7"/>
          <p:cNvSpPr>
            <a:spLocks noGrp="1"/>
          </p:cNvSpPr>
          <p:nvPr>
            <p:ph type="subTitle" idx="1"/>
          </p:nvPr>
        </p:nvSpPr>
        <p:spPr/>
        <p:txBody>
          <a:bodyPr/>
          <a:lstStyle/>
          <a:p>
            <a:endParaRPr lang="en-US" altLang="ko-KR" dirty="0" smtClean="0"/>
          </a:p>
          <a:p>
            <a:r>
              <a:rPr lang="en-US" altLang="ko-KR" sz="2400" dirty="0" smtClean="0"/>
              <a:t>San Antonio, USA</a:t>
            </a:r>
          </a:p>
          <a:p>
            <a:r>
              <a:rPr lang="en-US" altLang="ko-KR" sz="2400" dirty="0" smtClean="0"/>
              <a:t>Thursday, November 10, 2016</a:t>
            </a:r>
            <a:endParaRPr lang="ko-KR" altLang="en-US" sz="2400" dirty="0"/>
          </a:p>
        </p:txBody>
      </p:sp>
      <p:sp>
        <p:nvSpPr>
          <p:cNvPr id="3" name="바닥글 개체 틀 2"/>
          <p:cNvSpPr>
            <a:spLocks noGrp="1"/>
          </p:cNvSpPr>
          <p:nvPr>
            <p:ph type="ftr" sz="quarter" idx="11"/>
          </p:nvPr>
        </p:nvSpPr>
        <p:spPr/>
        <p:txBody>
          <a:bodyPr/>
          <a:lstStyle/>
          <a:p>
            <a:r>
              <a:rPr lang="en-US" altLang="ko-KR" smtClean="0"/>
              <a:t>Junhyeong Kim, ETRI</a:t>
            </a:r>
            <a:endParaRPr lang="en-US" altLang="ko-KR" dirty="0"/>
          </a:p>
        </p:txBody>
      </p:sp>
      <p:sp>
        <p:nvSpPr>
          <p:cNvPr id="4" name="슬라이드 번호 개체 틀 3"/>
          <p:cNvSpPr>
            <a:spLocks noGrp="1"/>
          </p:cNvSpPr>
          <p:nvPr>
            <p:ph type="sldNum" sz="quarter" idx="12"/>
          </p:nvPr>
        </p:nvSpPr>
        <p:spPr/>
        <p:txBody>
          <a:bodyPr/>
          <a:lstStyle/>
          <a:p>
            <a:r>
              <a:rPr lang="en-US" altLang="ko-KR" smtClean="0"/>
              <a:t>Slide </a:t>
            </a:r>
            <a:fld id="{EBCBA1D1-C26B-48B5-BA7F-34FF92B9C553}" type="slidenum">
              <a:rPr lang="en-US" altLang="ko-KR" smtClean="0"/>
              <a:pPr/>
              <a:t>2</a:t>
            </a:fld>
            <a:endParaRPr lang="en-US" altLang="ko-KR"/>
          </a:p>
        </p:txBody>
      </p:sp>
      <p:sp>
        <p:nvSpPr>
          <p:cNvPr id="10" name="날짜 개체 틀 1"/>
          <p:cNvSpPr>
            <a:spLocks noGrp="1"/>
          </p:cNvSpPr>
          <p:nvPr>
            <p:ph type="dt" sz="half" idx="10"/>
          </p:nvPr>
        </p:nvSpPr>
        <p:spPr>
          <a:xfrm>
            <a:off x="685800" y="378281"/>
            <a:ext cx="1600200" cy="215444"/>
          </a:xfrm>
        </p:spPr>
        <p:txBody>
          <a:bodyPr/>
          <a:lstStyle/>
          <a:p>
            <a:r>
              <a:rPr lang="en-US" altLang="ko-KR" dirty="0"/>
              <a:t>November 2016</a:t>
            </a:r>
          </a:p>
        </p:txBody>
      </p:sp>
    </p:spTree>
    <p:extLst>
      <p:ext uri="{BB962C8B-B14F-4D97-AF65-F5344CB8AC3E}">
        <p14:creationId xmlns:p14="http://schemas.microsoft.com/office/powerpoint/2010/main" val="24038998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IG Group Leadership</a:t>
            </a:r>
            <a:endParaRPr lang="ko-KR" altLang="en-US" dirty="0"/>
          </a:p>
        </p:txBody>
      </p:sp>
      <p:sp>
        <p:nvSpPr>
          <p:cNvPr id="3" name="내용 개체 틀 2"/>
          <p:cNvSpPr>
            <a:spLocks noGrp="1"/>
          </p:cNvSpPr>
          <p:nvPr>
            <p:ph idx="1"/>
          </p:nvPr>
        </p:nvSpPr>
        <p:spPr/>
        <p:txBody>
          <a:bodyPr/>
          <a:lstStyle/>
          <a:p>
            <a:r>
              <a:rPr lang="en-US" altLang="ko-KR" dirty="0" smtClean="0"/>
              <a:t>Chair/secretary : Junhyeong Kim (ETRI, South Korea)</a:t>
            </a:r>
          </a:p>
        </p:txBody>
      </p:sp>
      <p:sp>
        <p:nvSpPr>
          <p:cNvPr id="5" name="바닥글 개체 틀 4"/>
          <p:cNvSpPr>
            <a:spLocks noGrp="1"/>
          </p:cNvSpPr>
          <p:nvPr>
            <p:ph type="ftr" sz="quarter" idx="11"/>
          </p:nvPr>
        </p:nvSpPr>
        <p:spPr/>
        <p:txBody>
          <a:bodyPr/>
          <a:lstStyle/>
          <a:p>
            <a:r>
              <a:rPr lang="en-US" altLang="ko-KR" smtClean="0"/>
              <a:t>Junhyeong Kim,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43F14156-D200-4457-B4C4-5D7FCD238904}" type="slidenum">
              <a:rPr lang="en-US" altLang="ko-KR" smtClean="0"/>
              <a:pPr/>
              <a:t>3</a:t>
            </a:fld>
            <a:endParaRPr lang="en-US" altLang="ko-KR"/>
          </a:p>
        </p:txBody>
      </p:sp>
      <p:sp>
        <p:nvSpPr>
          <p:cNvPr id="8" name="날짜 개체 틀 1"/>
          <p:cNvSpPr>
            <a:spLocks noGrp="1"/>
          </p:cNvSpPr>
          <p:nvPr>
            <p:ph type="dt" sz="half" idx="10"/>
          </p:nvPr>
        </p:nvSpPr>
        <p:spPr>
          <a:xfrm>
            <a:off x="685800" y="378281"/>
            <a:ext cx="1600200" cy="215444"/>
          </a:xfrm>
        </p:spPr>
        <p:txBody>
          <a:bodyPr/>
          <a:lstStyle/>
          <a:p>
            <a:r>
              <a:rPr lang="en-US" altLang="ko-KR" dirty="0"/>
              <a:t>November 2016</a:t>
            </a:r>
          </a:p>
        </p:txBody>
      </p:sp>
    </p:spTree>
    <p:extLst>
      <p:ext uri="{BB962C8B-B14F-4D97-AF65-F5344CB8AC3E}">
        <p14:creationId xmlns:p14="http://schemas.microsoft.com/office/powerpoint/2010/main" val="7598184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Sessions</a:t>
            </a:r>
            <a:endParaRPr lang="ko-KR" altLang="en-US" dirty="0"/>
          </a:p>
        </p:txBody>
      </p:sp>
      <p:sp>
        <p:nvSpPr>
          <p:cNvPr id="3" name="내용 개체 틀 2"/>
          <p:cNvSpPr>
            <a:spLocks noGrp="1"/>
          </p:cNvSpPr>
          <p:nvPr>
            <p:ph idx="1"/>
          </p:nvPr>
        </p:nvSpPr>
        <p:spPr/>
        <p:txBody>
          <a:bodyPr/>
          <a:lstStyle/>
          <a:p>
            <a:r>
              <a:rPr lang="en-US" altLang="ko-KR" dirty="0" smtClean="0"/>
              <a:t>9</a:t>
            </a:r>
            <a:r>
              <a:rPr lang="en-US" altLang="ko-KR" baseline="30000" dirty="0" smtClean="0"/>
              <a:t>th</a:t>
            </a:r>
            <a:r>
              <a:rPr lang="en-US" altLang="ko-KR" dirty="0" smtClean="0"/>
              <a:t> meeting for IG HRRC</a:t>
            </a:r>
          </a:p>
          <a:p>
            <a:pPr lvl="1"/>
            <a:r>
              <a:rPr lang="en-US" altLang="ko-KR" dirty="0" smtClean="0"/>
              <a:t>Joint 15/16 meeting</a:t>
            </a:r>
          </a:p>
          <a:p>
            <a:r>
              <a:rPr lang="en-US" altLang="ko-KR" dirty="0"/>
              <a:t>1</a:t>
            </a:r>
            <a:r>
              <a:rPr lang="en-US" altLang="ko-KR" dirty="0" smtClean="0"/>
              <a:t> session</a:t>
            </a:r>
          </a:p>
          <a:p>
            <a:pPr lvl="1"/>
            <a:r>
              <a:rPr lang="en-US" altLang="ko-KR" dirty="0" smtClean="0"/>
              <a:t>Thursday AM1 (08:00 ~ 10:00), November 10, 2016</a:t>
            </a:r>
          </a:p>
          <a:p>
            <a:r>
              <a:rPr lang="en-US" altLang="ko-KR" dirty="0" smtClean="0"/>
              <a:t>4 participants</a:t>
            </a:r>
          </a:p>
          <a:p>
            <a:pPr lvl="1"/>
            <a:endParaRPr lang="en-US" altLang="ko-KR" dirty="0" smtClean="0"/>
          </a:p>
          <a:p>
            <a:pPr lvl="1"/>
            <a:endParaRPr lang="en-US" altLang="ko-KR" dirty="0" smtClean="0"/>
          </a:p>
          <a:p>
            <a:endParaRPr lang="ko-KR" altLang="en-US" dirty="0"/>
          </a:p>
        </p:txBody>
      </p:sp>
      <p:sp>
        <p:nvSpPr>
          <p:cNvPr id="5" name="바닥글 개체 틀 4"/>
          <p:cNvSpPr>
            <a:spLocks noGrp="1"/>
          </p:cNvSpPr>
          <p:nvPr>
            <p:ph type="ftr" sz="quarter" idx="11"/>
          </p:nvPr>
        </p:nvSpPr>
        <p:spPr/>
        <p:txBody>
          <a:bodyPr/>
          <a:lstStyle/>
          <a:p>
            <a:r>
              <a:rPr lang="en-US" altLang="ko-KR" smtClean="0"/>
              <a:t>Junhyeong Kim,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43F14156-D200-4457-B4C4-5D7FCD238904}" type="slidenum">
              <a:rPr lang="en-US" altLang="ko-KR" smtClean="0"/>
              <a:pPr/>
              <a:t>4</a:t>
            </a:fld>
            <a:endParaRPr lang="en-US" altLang="ko-KR"/>
          </a:p>
        </p:txBody>
      </p:sp>
      <p:sp>
        <p:nvSpPr>
          <p:cNvPr id="8" name="날짜 개체 틀 1"/>
          <p:cNvSpPr>
            <a:spLocks noGrp="1"/>
          </p:cNvSpPr>
          <p:nvPr>
            <p:ph type="dt" sz="half" idx="10"/>
          </p:nvPr>
        </p:nvSpPr>
        <p:spPr>
          <a:xfrm>
            <a:off x="685800" y="378281"/>
            <a:ext cx="1600200" cy="215444"/>
          </a:xfrm>
        </p:spPr>
        <p:txBody>
          <a:bodyPr/>
          <a:lstStyle/>
          <a:p>
            <a:r>
              <a:rPr lang="en-US" altLang="ko-KR" dirty="0"/>
              <a:t>November 2016</a:t>
            </a:r>
          </a:p>
        </p:txBody>
      </p:sp>
    </p:spTree>
    <p:extLst>
      <p:ext uri="{BB962C8B-B14F-4D97-AF65-F5344CB8AC3E}">
        <p14:creationId xmlns:p14="http://schemas.microsoft.com/office/powerpoint/2010/main" val="35797921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solidFill>
                  <a:schemeClr val="tx1"/>
                </a:solidFill>
              </a:rPr>
              <a:t>Meeting Accomplishments</a:t>
            </a:r>
            <a:endParaRPr lang="ko-KR" altLang="en-US" dirty="0">
              <a:solidFill>
                <a:schemeClr val="tx1"/>
              </a:solidFill>
            </a:endParaRPr>
          </a:p>
        </p:txBody>
      </p:sp>
      <p:sp>
        <p:nvSpPr>
          <p:cNvPr id="3" name="내용 개체 틀 2"/>
          <p:cNvSpPr>
            <a:spLocks noGrp="1"/>
          </p:cNvSpPr>
          <p:nvPr>
            <p:ph idx="1"/>
          </p:nvPr>
        </p:nvSpPr>
        <p:spPr/>
        <p:txBody>
          <a:bodyPr/>
          <a:lstStyle/>
          <a:p>
            <a:r>
              <a:rPr lang="en-US" altLang="ko-KR" sz="2400" dirty="0" smtClean="0"/>
              <a:t>Listening contributions</a:t>
            </a:r>
          </a:p>
          <a:p>
            <a:pPr lvl="1"/>
            <a:r>
              <a:rPr lang="en-US" altLang="ko-KR" sz="2000" dirty="0"/>
              <a:t>MHN-E System for </a:t>
            </a:r>
            <a:r>
              <a:rPr lang="en-US" altLang="ko-KR" sz="2000" dirty="0" smtClean="0"/>
              <a:t>HRRC (</a:t>
            </a:r>
            <a:r>
              <a:rPr lang="en-US" altLang="ko-KR" sz="2000" dirty="0">
                <a:hlinkClick r:id="rId2"/>
              </a:rPr>
              <a:t>15-16-0756-00-hrrc</a:t>
            </a:r>
            <a:r>
              <a:rPr lang="en-US" altLang="ko-KR" sz="2000" dirty="0" smtClean="0"/>
              <a:t>)</a:t>
            </a:r>
          </a:p>
          <a:p>
            <a:pPr lvl="2"/>
            <a:r>
              <a:rPr lang="en-US" altLang="ko-KR" sz="1600" dirty="0" smtClean="0"/>
              <a:t>Background</a:t>
            </a:r>
          </a:p>
          <a:p>
            <a:pPr lvl="2"/>
            <a:r>
              <a:rPr lang="en-US" altLang="ko-KR" sz="1600" dirty="0"/>
              <a:t>Overview of MHN-E </a:t>
            </a:r>
            <a:r>
              <a:rPr lang="en-US" altLang="ko-KR" sz="1600" dirty="0" smtClean="0"/>
              <a:t>System</a:t>
            </a:r>
          </a:p>
          <a:p>
            <a:pPr lvl="2"/>
            <a:r>
              <a:rPr lang="en-US" altLang="ko-KR" sz="1600" dirty="0"/>
              <a:t>Demonstration Plan</a:t>
            </a:r>
          </a:p>
          <a:p>
            <a:pPr lvl="1"/>
            <a:r>
              <a:rPr lang="en-US" altLang="ko-KR" sz="2000" dirty="0" smtClean="0"/>
              <a:t>Recent </a:t>
            </a:r>
            <a:r>
              <a:rPr lang="en-US" altLang="ko-KR" sz="2000" dirty="0"/>
              <a:t>Studies on HRRC </a:t>
            </a:r>
            <a:r>
              <a:rPr lang="en-US" altLang="ko-KR" sz="2000" dirty="0" smtClean="0"/>
              <a:t>Technologies (</a:t>
            </a:r>
            <a:r>
              <a:rPr lang="en-US" altLang="ko-KR" sz="2000" dirty="0" smtClean="0">
                <a:hlinkClick r:id="rId3"/>
              </a:rPr>
              <a:t>15-16-0757-01-hrrc</a:t>
            </a:r>
            <a:r>
              <a:rPr lang="en-US" altLang="ko-KR" sz="2000" dirty="0" smtClean="0"/>
              <a:t>)</a:t>
            </a:r>
          </a:p>
          <a:p>
            <a:pPr lvl="2"/>
            <a:r>
              <a:rPr lang="en-US" altLang="ko-KR" sz="1600" dirty="0" smtClean="0"/>
              <a:t>Mobility management</a:t>
            </a:r>
          </a:p>
          <a:p>
            <a:pPr lvl="2"/>
            <a:r>
              <a:rPr lang="en-US" altLang="ko-KR" sz="1600" dirty="0" smtClean="0"/>
              <a:t>Numerology study</a:t>
            </a:r>
            <a:endParaRPr lang="en-US" altLang="ko-KR" sz="2400" dirty="0" smtClean="0"/>
          </a:p>
          <a:p>
            <a:endParaRPr lang="en-US" altLang="ko-KR" sz="2400" dirty="0" smtClean="0"/>
          </a:p>
          <a:p>
            <a:r>
              <a:rPr lang="en-US" altLang="ko-KR" sz="2400" dirty="0" smtClean="0"/>
              <a:t>Discussion </a:t>
            </a:r>
            <a:r>
              <a:rPr lang="en-US" altLang="ko-KR" sz="2400" dirty="0" smtClean="0"/>
              <a:t>on other issues</a:t>
            </a:r>
          </a:p>
          <a:p>
            <a:pPr lvl="1"/>
            <a:r>
              <a:rPr lang="en-US" altLang="ko-KR" sz="2000" dirty="0" smtClean="0"/>
              <a:t>Additional technical </a:t>
            </a:r>
            <a:r>
              <a:rPr lang="en-US" altLang="ko-KR" sz="2000" dirty="0" smtClean="0"/>
              <a:t>discussions on </a:t>
            </a:r>
            <a:r>
              <a:rPr lang="en-US" altLang="ko-KR" sz="2000" dirty="0" smtClean="0"/>
              <a:t>HRRC</a:t>
            </a:r>
          </a:p>
          <a:p>
            <a:pPr lvl="1"/>
            <a:r>
              <a:rPr lang="en-US" altLang="ko-KR" sz="2000" smtClean="0"/>
              <a:t>Discussion </a:t>
            </a:r>
            <a:r>
              <a:rPr lang="en-US" altLang="ko-KR" sz="2000" dirty="0"/>
              <a:t>on future plans</a:t>
            </a:r>
          </a:p>
          <a:p>
            <a:pPr lvl="1"/>
            <a:endParaRPr lang="en-US" altLang="ko-KR" sz="2000" dirty="0"/>
          </a:p>
          <a:p>
            <a:pPr lvl="1"/>
            <a:endParaRPr lang="en-US" altLang="ko-KR" sz="2000" dirty="0" smtClean="0"/>
          </a:p>
          <a:p>
            <a:pPr lvl="1"/>
            <a:endParaRPr lang="en-US" altLang="ko-KR" sz="2000" dirty="0" smtClean="0">
              <a:solidFill>
                <a:srgbClr val="FF0000"/>
              </a:solidFill>
            </a:endParaRPr>
          </a:p>
          <a:p>
            <a:pPr lvl="1"/>
            <a:endParaRPr lang="en-US" altLang="ko-KR" sz="2000" dirty="0" smtClean="0"/>
          </a:p>
          <a:p>
            <a:pPr lvl="1"/>
            <a:endParaRPr lang="en-US" altLang="ko-KR" sz="2000" dirty="0" smtClean="0"/>
          </a:p>
        </p:txBody>
      </p:sp>
      <p:sp>
        <p:nvSpPr>
          <p:cNvPr id="5" name="바닥글 개체 틀 4"/>
          <p:cNvSpPr>
            <a:spLocks noGrp="1"/>
          </p:cNvSpPr>
          <p:nvPr>
            <p:ph type="ftr" sz="quarter" idx="11"/>
          </p:nvPr>
        </p:nvSpPr>
        <p:spPr/>
        <p:txBody>
          <a:bodyPr/>
          <a:lstStyle/>
          <a:p>
            <a:r>
              <a:rPr lang="en-US" altLang="ko-KR" dirty="0" err="1" smtClean="0"/>
              <a:t>Junhyeong</a:t>
            </a:r>
            <a:r>
              <a:rPr lang="en-US" altLang="ko-KR" dirty="0" smtClean="0"/>
              <a:t> Kim,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43F14156-D200-4457-B4C4-5D7FCD238904}" type="slidenum">
              <a:rPr lang="en-US" altLang="ko-KR" smtClean="0"/>
              <a:pPr/>
              <a:t>5</a:t>
            </a:fld>
            <a:endParaRPr lang="en-US" altLang="ko-KR"/>
          </a:p>
        </p:txBody>
      </p:sp>
      <p:sp>
        <p:nvSpPr>
          <p:cNvPr id="8" name="날짜 개체 틀 1"/>
          <p:cNvSpPr>
            <a:spLocks noGrp="1"/>
          </p:cNvSpPr>
          <p:nvPr>
            <p:ph type="dt" sz="half" idx="10"/>
          </p:nvPr>
        </p:nvSpPr>
        <p:spPr>
          <a:xfrm>
            <a:off x="685800" y="378281"/>
            <a:ext cx="1600200" cy="215444"/>
          </a:xfrm>
        </p:spPr>
        <p:txBody>
          <a:bodyPr/>
          <a:lstStyle/>
          <a:p>
            <a:r>
              <a:rPr lang="en-US" altLang="ko-KR" dirty="0"/>
              <a:t>November 2016</a:t>
            </a:r>
          </a:p>
        </p:txBody>
      </p:sp>
    </p:spTree>
    <p:extLst>
      <p:ext uri="{BB962C8B-B14F-4D97-AF65-F5344CB8AC3E}">
        <p14:creationId xmlns:p14="http://schemas.microsoft.com/office/powerpoint/2010/main" val="29853441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solidFill>
                  <a:schemeClr val="tx1"/>
                </a:solidFill>
              </a:rPr>
              <a:t>Meeting Accomplishments</a:t>
            </a:r>
            <a:endParaRPr lang="ko-KR" altLang="en-US" dirty="0">
              <a:solidFill>
                <a:schemeClr val="tx1"/>
              </a:solidFill>
            </a:endParaRPr>
          </a:p>
        </p:txBody>
      </p:sp>
      <p:sp>
        <p:nvSpPr>
          <p:cNvPr id="3" name="내용 개체 틀 2"/>
          <p:cNvSpPr>
            <a:spLocks noGrp="1"/>
          </p:cNvSpPr>
          <p:nvPr>
            <p:ph idx="1"/>
          </p:nvPr>
        </p:nvSpPr>
        <p:spPr/>
        <p:txBody>
          <a:bodyPr/>
          <a:lstStyle/>
          <a:p>
            <a:r>
              <a:rPr lang="en-US" altLang="ko-KR" sz="2800" dirty="0" smtClean="0"/>
              <a:t>Contributions</a:t>
            </a:r>
            <a:endParaRPr lang="en-US" altLang="ko-KR" sz="2800" dirty="0"/>
          </a:p>
          <a:p>
            <a:pPr lvl="1"/>
            <a:r>
              <a:rPr lang="en-US" altLang="ko-KR" sz="1800" dirty="0"/>
              <a:t>Contribution #1 </a:t>
            </a:r>
            <a:r>
              <a:rPr lang="en-US" altLang="ko-KR" sz="1800" dirty="0" smtClean="0"/>
              <a:t>(</a:t>
            </a:r>
            <a:r>
              <a:rPr lang="en-US" altLang="ko-KR" sz="1800" dirty="0" smtClean="0">
                <a:hlinkClick r:id="rId2"/>
              </a:rPr>
              <a:t>15-16-0732-01-hrrc</a:t>
            </a:r>
            <a:r>
              <a:rPr lang="en-US" altLang="ko-KR" sz="1800" dirty="0" smtClean="0"/>
              <a:t>) </a:t>
            </a:r>
            <a:r>
              <a:rPr lang="en-US" altLang="ko-KR" sz="1800" dirty="0"/>
              <a:t>: </a:t>
            </a:r>
            <a:r>
              <a:rPr lang="de-DE" altLang="ko-KR" sz="1800" dirty="0" smtClean="0"/>
              <a:t>IG </a:t>
            </a:r>
            <a:r>
              <a:rPr lang="de-DE" altLang="ko-KR" sz="1800" dirty="0"/>
              <a:t>HRRC </a:t>
            </a:r>
            <a:r>
              <a:rPr lang="de-DE" altLang="ko-KR" sz="1800" dirty="0" smtClean="0"/>
              <a:t>November </a:t>
            </a:r>
            <a:r>
              <a:rPr lang="de-DE" altLang="ko-KR" sz="1800" dirty="0"/>
              <a:t>2016 Agenda</a:t>
            </a:r>
            <a:endParaRPr lang="en-US" altLang="ko-KR" sz="1800" dirty="0" smtClean="0"/>
          </a:p>
          <a:p>
            <a:pPr lvl="1"/>
            <a:r>
              <a:rPr lang="en-US" altLang="ko-KR" sz="1800" dirty="0" smtClean="0"/>
              <a:t>Contribution #2 (</a:t>
            </a:r>
            <a:r>
              <a:rPr lang="en-US" altLang="ko-KR" sz="1800" dirty="0" smtClean="0">
                <a:hlinkClick r:id="rId3"/>
              </a:rPr>
              <a:t>15-16-0756-00-hrrc</a:t>
            </a:r>
            <a:r>
              <a:rPr lang="en-US" altLang="ko-KR" sz="1800" dirty="0" smtClean="0"/>
              <a:t>) </a:t>
            </a:r>
            <a:r>
              <a:rPr lang="en-US" altLang="ko-KR" sz="1800" dirty="0"/>
              <a:t>: MHN-E System for </a:t>
            </a:r>
            <a:r>
              <a:rPr lang="en-US" altLang="ko-KR" sz="1800" dirty="0" smtClean="0"/>
              <a:t>HRRC</a:t>
            </a:r>
          </a:p>
          <a:p>
            <a:pPr lvl="1"/>
            <a:r>
              <a:rPr lang="en-US" altLang="ko-KR" sz="1800" dirty="0"/>
              <a:t>Contribution </a:t>
            </a:r>
            <a:r>
              <a:rPr lang="en-US" altLang="ko-KR" sz="1800" dirty="0" smtClean="0"/>
              <a:t>#3 (</a:t>
            </a:r>
            <a:r>
              <a:rPr lang="en-US" altLang="ko-KR" sz="1800" dirty="0" smtClean="0">
                <a:hlinkClick r:id="rId4"/>
              </a:rPr>
              <a:t>15-16-0757-01-hrrc</a:t>
            </a:r>
            <a:r>
              <a:rPr lang="en-US" altLang="ko-KR" sz="1800" dirty="0" smtClean="0"/>
              <a:t>) : </a:t>
            </a:r>
            <a:r>
              <a:rPr lang="en-US" altLang="ko-KR" sz="1800" dirty="0"/>
              <a:t>Recent Studies on HRRC </a:t>
            </a:r>
            <a:r>
              <a:rPr lang="en-US" altLang="ko-KR" sz="1800" dirty="0" smtClean="0"/>
              <a:t>Technologies</a:t>
            </a:r>
          </a:p>
          <a:p>
            <a:pPr lvl="1"/>
            <a:r>
              <a:rPr lang="en-US" altLang="ko-KR" sz="1800" dirty="0" smtClean="0"/>
              <a:t>Contribution #4 </a:t>
            </a:r>
            <a:r>
              <a:rPr lang="en-US" altLang="ko-KR" sz="1800" dirty="0"/>
              <a:t>(</a:t>
            </a:r>
            <a:r>
              <a:rPr lang="en-US" altLang="ko-KR" sz="1800" dirty="0" smtClean="0"/>
              <a:t>15-16-0841-00-hrrc</a:t>
            </a:r>
            <a:r>
              <a:rPr lang="en-US" altLang="ko-KR" sz="1800" dirty="0"/>
              <a:t>) : </a:t>
            </a:r>
            <a:r>
              <a:rPr lang="en-US" altLang="ko-KR" sz="1800" dirty="0" smtClean="0"/>
              <a:t>Meeting Minutes for November 2016</a:t>
            </a:r>
          </a:p>
          <a:p>
            <a:pPr lvl="1"/>
            <a:r>
              <a:rPr lang="en-US" altLang="ko-KR" sz="1800" dirty="0"/>
              <a:t>Contribution </a:t>
            </a:r>
            <a:r>
              <a:rPr lang="en-US" altLang="ko-KR" sz="1800" dirty="0" smtClean="0"/>
              <a:t>#5 (15-16-0840-00-hrrc) : Closing Report for November 2016</a:t>
            </a:r>
          </a:p>
          <a:p>
            <a:pPr lvl="1"/>
            <a:endParaRPr lang="en-US" altLang="ko-KR" dirty="0" smtClean="0"/>
          </a:p>
          <a:p>
            <a:pPr lvl="1"/>
            <a:endParaRPr lang="en-US" altLang="ko-KR" dirty="0"/>
          </a:p>
          <a:p>
            <a:endParaRPr lang="ko-KR" altLang="en-US" dirty="0"/>
          </a:p>
        </p:txBody>
      </p:sp>
      <p:sp>
        <p:nvSpPr>
          <p:cNvPr id="5" name="바닥글 개체 틀 4"/>
          <p:cNvSpPr>
            <a:spLocks noGrp="1"/>
          </p:cNvSpPr>
          <p:nvPr>
            <p:ph type="ftr" sz="quarter" idx="11"/>
          </p:nvPr>
        </p:nvSpPr>
        <p:spPr/>
        <p:txBody>
          <a:bodyPr/>
          <a:lstStyle/>
          <a:p>
            <a:r>
              <a:rPr lang="en-US" altLang="ko-KR" smtClean="0"/>
              <a:t>Junhyeong Kim,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43F14156-D200-4457-B4C4-5D7FCD238904}" type="slidenum">
              <a:rPr lang="en-US" altLang="ko-KR" smtClean="0"/>
              <a:pPr/>
              <a:t>6</a:t>
            </a:fld>
            <a:endParaRPr lang="en-US" altLang="ko-KR"/>
          </a:p>
        </p:txBody>
      </p:sp>
      <p:sp>
        <p:nvSpPr>
          <p:cNvPr id="8" name="날짜 개체 틀 1"/>
          <p:cNvSpPr>
            <a:spLocks noGrp="1"/>
          </p:cNvSpPr>
          <p:nvPr>
            <p:ph type="dt" sz="half" idx="10"/>
          </p:nvPr>
        </p:nvSpPr>
        <p:spPr>
          <a:xfrm>
            <a:off x="685800" y="378281"/>
            <a:ext cx="1600200" cy="215444"/>
          </a:xfrm>
        </p:spPr>
        <p:txBody>
          <a:bodyPr/>
          <a:lstStyle/>
          <a:p>
            <a:r>
              <a:rPr lang="en-US" altLang="ko-KR" dirty="0"/>
              <a:t>November 2016</a:t>
            </a:r>
          </a:p>
        </p:txBody>
      </p:sp>
    </p:spTree>
    <p:extLst>
      <p:ext uri="{BB962C8B-B14F-4D97-AF65-F5344CB8AC3E}">
        <p14:creationId xmlns:p14="http://schemas.microsoft.com/office/powerpoint/2010/main" val="4410135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solidFill>
                  <a:schemeClr val="tx1"/>
                </a:solidFill>
              </a:rPr>
              <a:t>Future </a:t>
            </a:r>
            <a:r>
              <a:rPr lang="en-US" altLang="ko-KR" dirty="0" smtClean="0">
                <a:solidFill>
                  <a:schemeClr val="tx1"/>
                </a:solidFill>
              </a:rPr>
              <a:t>Plans</a:t>
            </a:r>
            <a:endParaRPr lang="ko-KR" altLang="en-US" dirty="0"/>
          </a:p>
        </p:txBody>
      </p:sp>
      <p:sp>
        <p:nvSpPr>
          <p:cNvPr id="3" name="내용 개체 틀 2"/>
          <p:cNvSpPr>
            <a:spLocks noGrp="1"/>
          </p:cNvSpPr>
          <p:nvPr>
            <p:ph idx="1"/>
          </p:nvPr>
        </p:nvSpPr>
        <p:spPr/>
        <p:txBody>
          <a:bodyPr/>
          <a:lstStyle/>
          <a:p>
            <a:r>
              <a:rPr lang="en-US" altLang="ko-KR" sz="2400" dirty="0" smtClean="0"/>
              <a:t>Draft a PAR and CSD document</a:t>
            </a:r>
          </a:p>
          <a:p>
            <a:r>
              <a:rPr lang="en-US" altLang="ko-KR" sz="2400" dirty="0" smtClean="0"/>
              <a:t>Draft technical </a:t>
            </a:r>
            <a:r>
              <a:rPr lang="en-US" altLang="ko-KR" sz="2400" smtClean="0"/>
              <a:t>requirements document</a:t>
            </a:r>
          </a:p>
          <a:p>
            <a:r>
              <a:rPr lang="en-US" altLang="ko-KR" sz="2400" dirty="0" smtClean="0"/>
              <a:t>Draft Call for Contribution document</a:t>
            </a:r>
          </a:p>
          <a:p>
            <a:pPr lvl="1"/>
            <a:r>
              <a:rPr lang="en-US" altLang="ko-KR" sz="2000" dirty="0" smtClean="0"/>
              <a:t>Text proposal </a:t>
            </a:r>
            <a:r>
              <a:rPr lang="en-US" altLang="ko-KR" sz="2000" dirty="0"/>
              <a:t>for </a:t>
            </a:r>
            <a:r>
              <a:rPr lang="en-US" altLang="ko-KR" sz="2000" dirty="0" smtClean="0"/>
              <a:t>a PAR </a:t>
            </a:r>
            <a:r>
              <a:rPr lang="en-US" altLang="ko-KR" sz="2000" dirty="0"/>
              <a:t>and </a:t>
            </a:r>
            <a:r>
              <a:rPr lang="en-US" altLang="ko-KR" sz="2000" dirty="0" smtClean="0"/>
              <a:t>CSD document</a:t>
            </a:r>
          </a:p>
          <a:p>
            <a:pPr lvl="1"/>
            <a:r>
              <a:rPr lang="en-US" altLang="ko-KR" sz="2000" dirty="0" smtClean="0"/>
              <a:t>Table of Contents for technical requirement document</a:t>
            </a:r>
          </a:p>
          <a:p>
            <a:endParaRPr lang="en-US" altLang="ko-KR" sz="2400" dirty="0" smtClean="0"/>
          </a:p>
          <a:p>
            <a:r>
              <a:rPr lang="en-US" altLang="ko-KR" sz="2400" dirty="0" smtClean="0"/>
              <a:t>Technical </a:t>
            </a:r>
            <a:r>
              <a:rPr lang="en-US" altLang="ko-KR" sz="2400" dirty="0"/>
              <a:t>c</a:t>
            </a:r>
            <a:r>
              <a:rPr lang="en-US" altLang="ko-KR" sz="2400" dirty="0" smtClean="0"/>
              <a:t>ollaboration on HRRC with participants</a:t>
            </a:r>
          </a:p>
          <a:p>
            <a:endParaRPr lang="en-US" altLang="ko-KR" sz="2400" dirty="0" smtClean="0"/>
          </a:p>
          <a:p>
            <a:r>
              <a:rPr lang="en-US" altLang="ko-KR" sz="2400" dirty="0" smtClean="0"/>
              <a:t>Encourage more companies to participate in upcoming meetings</a:t>
            </a:r>
          </a:p>
          <a:p>
            <a:endParaRPr lang="ko-KR" altLang="en-US" sz="2800" dirty="0"/>
          </a:p>
        </p:txBody>
      </p:sp>
      <p:sp>
        <p:nvSpPr>
          <p:cNvPr id="5" name="바닥글 개체 틀 4"/>
          <p:cNvSpPr>
            <a:spLocks noGrp="1"/>
          </p:cNvSpPr>
          <p:nvPr>
            <p:ph type="ftr" sz="quarter" idx="11"/>
          </p:nvPr>
        </p:nvSpPr>
        <p:spPr/>
        <p:txBody>
          <a:bodyPr/>
          <a:lstStyle/>
          <a:p>
            <a:r>
              <a:rPr lang="en-US" altLang="ko-KR" smtClean="0"/>
              <a:t>Junhyeong Kim,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43F14156-D200-4457-B4C4-5D7FCD238904}" type="slidenum">
              <a:rPr lang="en-US" altLang="ko-KR" smtClean="0"/>
              <a:pPr/>
              <a:t>7</a:t>
            </a:fld>
            <a:endParaRPr lang="en-US" altLang="ko-KR"/>
          </a:p>
        </p:txBody>
      </p:sp>
      <p:sp>
        <p:nvSpPr>
          <p:cNvPr id="7" name="날짜 개체 틀 1"/>
          <p:cNvSpPr>
            <a:spLocks noGrp="1"/>
          </p:cNvSpPr>
          <p:nvPr>
            <p:ph type="dt" sz="half" idx="10"/>
          </p:nvPr>
        </p:nvSpPr>
        <p:spPr>
          <a:xfrm>
            <a:off x="685800" y="378281"/>
            <a:ext cx="1600200" cy="215444"/>
          </a:xfrm>
        </p:spPr>
        <p:txBody>
          <a:bodyPr/>
          <a:lstStyle/>
          <a:p>
            <a:r>
              <a:rPr lang="en-US" altLang="ko-KR" dirty="0"/>
              <a:t>November 2016</a:t>
            </a:r>
          </a:p>
        </p:txBody>
      </p:sp>
    </p:spTree>
    <p:extLst>
      <p:ext uri="{BB962C8B-B14F-4D97-AF65-F5344CB8AC3E}">
        <p14:creationId xmlns:p14="http://schemas.microsoft.com/office/powerpoint/2010/main" val="37478189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바닥글 개체 틀 4"/>
          <p:cNvSpPr>
            <a:spLocks noGrp="1"/>
          </p:cNvSpPr>
          <p:nvPr>
            <p:ph type="ftr" sz="quarter" idx="11"/>
          </p:nvPr>
        </p:nvSpPr>
        <p:spPr/>
        <p:txBody>
          <a:bodyPr/>
          <a:lstStyle/>
          <a:p>
            <a:r>
              <a:rPr lang="en-US" altLang="ko-KR" smtClean="0"/>
              <a:t>Junhyeong Kim,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43F14156-D200-4457-B4C4-5D7FCD238904}" type="slidenum">
              <a:rPr lang="en-US" altLang="ko-KR" smtClean="0"/>
              <a:pPr/>
              <a:t>8</a:t>
            </a:fld>
            <a:endParaRPr lang="en-US" altLang="ko-KR"/>
          </a:p>
        </p:txBody>
      </p:sp>
      <p:sp>
        <p:nvSpPr>
          <p:cNvPr id="7" name="TextBox 6"/>
          <p:cNvSpPr txBox="1"/>
          <p:nvPr/>
        </p:nvSpPr>
        <p:spPr>
          <a:xfrm>
            <a:off x="2843808" y="2852936"/>
            <a:ext cx="3397084" cy="923330"/>
          </a:xfrm>
          <a:prstGeom prst="rect">
            <a:avLst/>
          </a:prstGeom>
          <a:noFill/>
        </p:spPr>
        <p:txBody>
          <a:bodyPr wrap="none" rtlCol="0">
            <a:spAutoFit/>
          </a:bodyPr>
          <a:lstStyle/>
          <a:p>
            <a:r>
              <a:rPr lang="en-US" altLang="ko-KR" sz="5400" b="1" dirty="0" smtClean="0"/>
              <a:t>Thank you</a:t>
            </a:r>
            <a:endParaRPr lang="ko-KR" altLang="en-US" sz="5400" b="1" dirty="0"/>
          </a:p>
        </p:txBody>
      </p:sp>
      <p:sp>
        <p:nvSpPr>
          <p:cNvPr id="9" name="날짜 개체 틀 1"/>
          <p:cNvSpPr>
            <a:spLocks noGrp="1"/>
          </p:cNvSpPr>
          <p:nvPr>
            <p:ph type="dt" sz="half" idx="10"/>
          </p:nvPr>
        </p:nvSpPr>
        <p:spPr>
          <a:xfrm>
            <a:off x="685800" y="378281"/>
            <a:ext cx="1600200" cy="215444"/>
          </a:xfrm>
        </p:spPr>
        <p:txBody>
          <a:bodyPr/>
          <a:lstStyle/>
          <a:p>
            <a:r>
              <a:rPr lang="en-US" altLang="ko-KR" dirty="0"/>
              <a:t>November 2016</a:t>
            </a:r>
          </a:p>
        </p:txBody>
      </p:sp>
    </p:spTree>
    <p:extLst>
      <p:ext uri="{BB962C8B-B14F-4D97-AF65-F5344CB8AC3E}">
        <p14:creationId xmlns:p14="http://schemas.microsoft.com/office/powerpoint/2010/main" val="3152300034"/>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사용자 지정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2D2DB9"/>
      </a:hlink>
      <a:folHlink>
        <a:srgbClr val="B2B2B2"/>
      </a:folHlink>
    </a:clrScheme>
    <a:fontScheme name="Office 테마">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ko-KR"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ko-KR"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테마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테마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테마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테마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테마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테마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5053</TotalTime>
  <Words>313</Words>
  <Application>Microsoft Office PowerPoint</Application>
  <PresentationFormat>화면 슬라이드 쇼(4:3)</PresentationFormat>
  <Paragraphs>87</Paragraphs>
  <Slides>8</Slides>
  <Notes>1</Notes>
  <HiddenSlides>0</HiddenSlides>
  <MMClips>0</MMClips>
  <ScaleCrop>false</ScaleCrop>
  <HeadingPairs>
    <vt:vector size="6" baseType="variant">
      <vt:variant>
        <vt:lpstr>사용한 글꼴</vt:lpstr>
      </vt:variant>
      <vt:variant>
        <vt:i4>4</vt:i4>
      </vt:variant>
      <vt:variant>
        <vt:lpstr>테마</vt:lpstr>
      </vt:variant>
      <vt:variant>
        <vt:i4>1</vt:i4>
      </vt:variant>
      <vt:variant>
        <vt:lpstr>슬라이드 제목</vt:lpstr>
      </vt:variant>
      <vt:variant>
        <vt:i4>8</vt:i4>
      </vt:variant>
    </vt:vector>
  </HeadingPairs>
  <TitlesOfParts>
    <vt:vector size="13" baseType="lpstr">
      <vt:lpstr>굴림</vt:lpstr>
      <vt:lpstr>맑은 고딕</vt:lpstr>
      <vt:lpstr>Arial</vt:lpstr>
      <vt:lpstr>Times New Roman</vt:lpstr>
      <vt:lpstr>IEEE-P802_15</vt:lpstr>
      <vt:lpstr>PowerPoint 프레젠테이션</vt:lpstr>
      <vt:lpstr>IEEE 802.15 IG HRRC (High Rate Rail Communications Interest Group)  Closing Report</vt:lpstr>
      <vt:lpstr>IG Group Leadership</vt:lpstr>
      <vt:lpstr>Sessions</vt:lpstr>
      <vt:lpstr>Meeting Accomplishments</vt:lpstr>
      <vt:lpstr>Meeting Accomplishments</vt:lpstr>
      <vt:lpstr>Future Plans</vt:lpstr>
      <vt:lpstr>PowerPoint 프레젠테이션</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프레젠테이션</dc:title>
  <dc:subject>IEEE 802.15 &lt;subject&gt;</dc:subject>
  <dc:creator>김준형</dc:creator>
  <dc:description>&lt;doc#&gt;</dc:description>
  <cp:lastModifiedBy>김준형</cp:lastModifiedBy>
  <cp:revision>1068</cp:revision>
  <cp:lastPrinted>2016-03-11T10:04:44Z</cp:lastPrinted>
  <dcterms:created xsi:type="dcterms:W3CDTF">2014-12-23T02:01:48Z</dcterms:created>
  <dcterms:modified xsi:type="dcterms:W3CDTF">2016-11-11T00:49:07Z</dcterms:modified>
</cp:coreProperties>
</file>