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01" r:id="rId2"/>
    <p:sldId id="294" r:id="rId3"/>
    <p:sldId id="295" r:id="rId4"/>
    <p:sldId id="296" r:id="rId5"/>
    <p:sldId id="297" r:id="rId6"/>
    <p:sldId id="299" r:id="rId7"/>
    <p:sldId id="298" r:id="rId8"/>
    <p:sldId id="300" r:id="rId9"/>
  </p:sldIdLst>
  <p:sldSz cx="9144000" cy="6858000" type="screen4x3"/>
  <p:notesSz cx="6797675" cy="99266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김준형" initials="jhkim" lastIdx="1" clrIdx="0"/>
  <p:cmAuthor id="1" name="Admin" initials="A" lastIdx="3" clrIdx="1"/>
  <p:cmAuthor id="2" name="김준형" initials="김" lastIdx="1" clrIdx="2">
    <p:extLst>
      <p:ext uri="{19B8F6BF-5375-455C-9EA6-DF929625EA0E}">
        <p15:presenceInfo xmlns:p15="http://schemas.microsoft.com/office/powerpoint/2012/main" userId="김준형"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F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밝은 스타일 1 - 강조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0" autoAdjust="0"/>
    <p:restoredTop sz="93286" autoAdjust="0"/>
  </p:normalViewPr>
  <p:slideViewPr>
    <p:cSldViewPr>
      <p:cViewPr varScale="1">
        <p:scale>
          <a:sx n="72" d="100"/>
          <a:sy n="72" d="100"/>
        </p:scale>
        <p:origin x="52" y="86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846" y="6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2270"/>
            <a:ext cx="264094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81635" y="202270"/>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078917" y="9607410"/>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44060" y="9607410"/>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087AD6B1-6C40-493F-B270-5B817A0DB11E}" type="slidenum">
              <a:rPr lang="en-US" altLang="ko-KR"/>
              <a:pPr/>
              <a:t>‹#›</a:t>
            </a:fld>
            <a:endParaRPr lang="en-US" altLang="ko-KR"/>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80079" y="9607410"/>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5363681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7369"/>
            <a:ext cx="275922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41173" y="117369"/>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734" y="4715408"/>
            <a:ext cx="4986207" cy="4467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697636" y="9610806"/>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875939" y="9610806"/>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1167993F-8497-4889-AB50-110429ED30FD}" type="slidenum">
              <a:rPr lang="en-US" altLang="ko-KR"/>
              <a:pPr/>
              <a:t>‹#›</a:t>
            </a:fld>
            <a:endParaRPr lang="en-US" altLang="ko-KR"/>
          </a:p>
        </p:txBody>
      </p:sp>
      <p:sp>
        <p:nvSpPr>
          <p:cNvPr id="2056" name="Rectangle 8"/>
          <p:cNvSpPr>
            <a:spLocks noChangeArrowheads="1"/>
          </p:cNvSpPr>
          <p:nvPr/>
        </p:nvSpPr>
        <p:spPr bwMode="auto">
          <a:xfrm>
            <a:off x="709648" y="9610806"/>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397282669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1167993F-8497-4889-AB50-110429ED30FD}" type="slidenum">
              <a:rPr lang="en-US" altLang="ko-KR" smtClean="0"/>
              <a:pPr/>
              <a:t>1</a:t>
            </a:fld>
            <a:endParaRPr lang="en-US" altLang="ko-KR"/>
          </a:p>
        </p:txBody>
      </p:sp>
    </p:spTree>
    <p:extLst>
      <p:ext uri="{BB962C8B-B14F-4D97-AF65-F5344CB8AC3E}">
        <p14:creationId xmlns:p14="http://schemas.microsoft.com/office/powerpoint/2010/main" val="12130457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November 2016</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B88D31AC-600C-49C9-91AD-7A9EFC9C8E48}" type="slidenum">
              <a:rPr lang="en-US" altLang="ko-KR"/>
              <a:pPr/>
              <a:t>‹#›</a:t>
            </a:fld>
            <a:endParaRPr lang="en-US" altLang="ko-KR"/>
          </a:p>
        </p:txBody>
      </p:sp>
    </p:spTree>
    <p:extLst>
      <p:ext uri="{BB962C8B-B14F-4D97-AF65-F5344CB8AC3E}">
        <p14:creationId xmlns:p14="http://schemas.microsoft.com/office/powerpoint/2010/main" val="11637523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November 2016</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49003B2-71B0-4C77-A045-A30436F529EF}" type="slidenum">
              <a:rPr lang="en-US" altLang="ko-KR"/>
              <a:pPr/>
              <a:t>‹#›</a:t>
            </a:fld>
            <a:endParaRPr lang="en-US" altLang="ko-KR"/>
          </a:p>
        </p:txBody>
      </p:sp>
    </p:spTree>
    <p:extLst>
      <p:ext uri="{BB962C8B-B14F-4D97-AF65-F5344CB8AC3E}">
        <p14:creationId xmlns:p14="http://schemas.microsoft.com/office/powerpoint/2010/main" val="371984725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November 2016</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E65B121E-FC60-40C5-B8F5-FD30D9722FD9}" type="slidenum">
              <a:rPr lang="en-US" altLang="ko-KR"/>
              <a:pPr/>
              <a:t>‹#›</a:t>
            </a:fld>
            <a:endParaRPr lang="en-US" altLang="ko-KR"/>
          </a:p>
        </p:txBody>
      </p:sp>
    </p:spTree>
    <p:extLst>
      <p:ext uri="{BB962C8B-B14F-4D97-AF65-F5344CB8AC3E}">
        <p14:creationId xmlns:p14="http://schemas.microsoft.com/office/powerpoint/2010/main" val="32324300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November 2016</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43F14156-D200-4457-B4C4-5D7FCD238904}" type="slidenum">
              <a:rPr lang="en-US" altLang="ko-KR"/>
              <a:pPr/>
              <a:t>‹#›</a:t>
            </a:fld>
            <a:endParaRPr lang="en-US" altLang="ko-KR"/>
          </a:p>
        </p:txBody>
      </p:sp>
    </p:spTree>
    <p:extLst>
      <p:ext uri="{BB962C8B-B14F-4D97-AF65-F5344CB8AC3E}">
        <p14:creationId xmlns:p14="http://schemas.microsoft.com/office/powerpoint/2010/main" val="1359064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lvl1pPr>
              <a:defRPr/>
            </a:lvl1pPr>
          </a:lstStyle>
          <a:p>
            <a:r>
              <a:rPr lang="en-US" altLang="ko-KR" dirty="0" smtClean="0"/>
              <a:t>November 2016</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8C7BCF18-A9B7-46E6-B85B-92241CFF1EB5}" type="slidenum">
              <a:rPr lang="en-US" altLang="ko-KR"/>
              <a:pPr/>
              <a:t>‹#›</a:t>
            </a:fld>
            <a:endParaRPr lang="en-US" altLang="ko-KR"/>
          </a:p>
        </p:txBody>
      </p:sp>
    </p:spTree>
    <p:extLst>
      <p:ext uri="{BB962C8B-B14F-4D97-AF65-F5344CB8AC3E}">
        <p14:creationId xmlns:p14="http://schemas.microsoft.com/office/powerpoint/2010/main" val="11121787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12000"/>
          </a:xfrm>
        </p:spPr>
        <p:txBody>
          <a:bodyPr/>
          <a:lstStyle/>
          <a:p>
            <a:r>
              <a:rPr lang="ko-KR" altLang="en-US" dirty="0" smtClean="0"/>
              <a:t>마스터 제목 스타일 편집</a:t>
            </a:r>
            <a:endParaRPr lang="ko-KR" altLang="en-US" dirty="0"/>
          </a:p>
        </p:txBody>
      </p:sp>
      <p:sp>
        <p:nvSpPr>
          <p:cNvPr id="3" name="내용 개체 틀 2"/>
          <p:cNvSpPr>
            <a:spLocks noGrp="1"/>
          </p:cNvSpPr>
          <p:nvPr>
            <p:ph sz="half" idx="1"/>
          </p:nvPr>
        </p:nvSpPr>
        <p:spPr>
          <a:xfrm>
            <a:off x="685800" y="1412776"/>
            <a:ext cx="3810000" cy="46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내용 개체 틀 3"/>
          <p:cNvSpPr>
            <a:spLocks noGrp="1"/>
          </p:cNvSpPr>
          <p:nvPr>
            <p:ph sz="half" idx="2"/>
          </p:nvPr>
        </p:nvSpPr>
        <p:spPr>
          <a:xfrm>
            <a:off x="4648200" y="1412776"/>
            <a:ext cx="3810000" cy="46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날짜 개체 틀 4"/>
          <p:cNvSpPr>
            <a:spLocks noGrp="1"/>
          </p:cNvSpPr>
          <p:nvPr>
            <p:ph type="dt" sz="half" idx="10"/>
          </p:nvPr>
        </p:nvSpPr>
        <p:spPr/>
        <p:txBody>
          <a:bodyPr/>
          <a:lstStyle>
            <a:lvl1pPr>
              <a:defRPr/>
            </a:lvl1pPr>
          </a:lstStyle>
          <a:p>
            <a:r>
              <a:rPr lang="en-US" altLang="ko-KR" dirty="0" smtClean="0"/>
              <a:t>November 2016</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00584478-7229-46B7-90B7-6F2C0048A995}" type="slidenum">
              <a:rPr lang="en-US" altLang="ko-KR"/>
              <a:pPr/>
              <a:t>‹#›</a:t>
            </a:fld>
            <a:endParaRPr lang="en-US" altLang="ko-KR"/>
          </a:p>
        </p:txBody>
      </p:sp>
    </p:spTree>
    <p:extLst>
      <p:ext uri="{BB962C8B-B14F-4D97-AF65-F5344CB8AC3E}">
        <p14:creationId xmlns:p14="http://schemas.microsoft.com/office/powerpoint/2010/main" val="214369906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lvl1pPr>
              <a:defRPr/>
            </a:lvl1pPr>
          </a:lstStyle>
          <a:p>
            <a:r>
              <a:rPr lang="en-US" altLang="ko-KR" dirty="0" smtClean="0"/>
              <a:t>November 2016</a:t>
            </a:r>
            <a:endParaRPr lang="en-US" altLang="ko-KR" dirty="0"/>
          </a:p>
        </p:txBody>
      </p:sp>
      <p:sp>
        <p:nvSpPr>
          <p:cNvPr id="8" name="바닥글 개체 틀 7"/>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9" name="슬라이드 번호 개체 틀 8"/>
          <p:cNvSpPr>
            <a:spLocks noGrp="1"/>
          </p:cNvSpPr>
          <p:nvPr>
            <p:ph type="sldNum" sz="quarter" idx="12"/>
          </p:nvPr>
        </p:nvSpPr>
        <p:spPr/>
        <p:txBody>
          <a:bodyPr/>
          <a:lstStyle>
            <a:lvl1pPr>
              <a:defRPr/>
            </a:lvl1pPr>
          </a:lstStyle>
          <a:p>
            <a:r>
              <a:rPr lang="en-US" altLang="ko-KR"/>
              <a:t>Slide </a:t>
            </a:r>
            <a:fld id="{A4AEFCD5-9A6A-4B4E-B2E0-90498B877071}" type="slidenum">
              <a:rPr lang="en-US" altLang="ko-KR"/>
              <a:pPr/>
              <a:t>‹#›</a:t>
            </a:fld>
            <a:endParaRPr lang="en-US" altLang="ko-KR"/>
          </a:p>
        </p:txBody>
      </p:sp>
    </p:spTree>
    <p:extLst>
      <p:ext uri="{BB962C8B-B14F-4D97-AF65-F5344CB8AC3E}">
        <p14:creationId xmlns:p14="http://schemas.microsoft.com/office/powerpoint/2010/main" val="221761281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12000"/>
          </a:xfrm>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lvl1pPr>
              <a:defRPr/>
            </a:lvl1pPr>
          </a:lstStyle>
          <a:p>
            <a:r>
              <a:rPr lang="en-US" altLang="ko-KR" dirty="0" smtClean="0"/>
              <a:t>November 2016</a:t>
            </a:r>
            <a:endParaRPr lang="en-US" altLang="ko-KR" dirty="0"/>
          </a:p>
        </p:txBody>
      </p:sp>
      <p:sp>
        <p:nvSpPr>
          <p:cNvPr id="4" name="바닥글 개체 틀 3"/>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D28256C3-2AA4-4145-9783-F043BC288164}" type="slidenum">
              <a:rPr lang="en-US" altLang="ko-KR"/>
              <a:pPr/>
              <a:t>‹#›</a:t>
            </a:fld>
            <a:endParaRPr lang="en-US" altLang="ko-KR"/>
          </a:p>
        </p:txBody>
      </p:sp>
    </p:spTree>
    <p:extLst>
      <p:ext uri="{BB962C8B-B14F-4D97-AF65-F5344CB8AC3E}">
        <p14:creationId xmlns:p14="http://schemas.microsoft.com/office/powerpoint/2010/main" val="41251294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lvl1pPr>
              <a:defRPr/>
            </a:lvl1pPr>
          </a:lstStyle>
          <a:p>
            <a:r>
              <a:rPr lang="en-US" altLang="ko-KR" dirty="0" smtClean="0"/>
              <a:t>November 2016</a:t>
            </a:r>
            <a:endParaRPr lang="en-US" altLang="ko-KR" dirty="0"/>
          </a:p>
        </p:txBody>
      </p:sp>
      <p:sp>
        <p:nvSpPr>
          <p:cNvPr id="3" name="바닥글 개체 틀 2"/>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EBCBA1D1-C26B-48B5-BA7F-34FF92B9C553}" type="slidenum">
              <a:rPr lang="en-US" altLang="ko-KR"/>
              <a:pPr/>
              <a:t>‹#›</a:t>
            </a:fld>
            <a:endParaRPr lang="en-US" altLang="ko-KR"/>
          </a:p>
        </p:txBody>
      </p:sp>
    </p:spTree>
    <p:extLst>
      <p:ext uri="{BB962C8B-B14F-4D97-AF65-F5344CB8AC3E}">
        <p14:creationId xmlns:p14="http://schemas.microsoft.com/office/powerpoint/2010/main" val="411195026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dirty="0" smtClean="0"/>
              <a:t>November 2016</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CA4D08DF-8693-425F-BC4B-5CDA24BA09A8}" type="slidenum">
              <a:rPr lang="en-US" altLang="ko-KR"/>
              <a:pPr/>
              <a:t>‹#›</a:t>
            </a:fld>
            <a:endParaRPr lang="en-US" altLang="ko-KR"/>
          </a:p>
        </p:txBody>
      </p:sp>
    </p:spTree>
    <p:extLst>
      <p:ext uri="{BB962C8B-B14F-4D97-AF65-F5344CB8AC3E}">
        <p14:creationId xmlns:p14="http://schemas.microsoft.com/office/powerpoint/2010/main" val="330607849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smtClean="0"/>
              <a:t>그림을 추가하려면 아이콘을 클릭하십시오</a:t>
            </a:r>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lvl1pPr>
              <a:defRPr/>
            </a:lvl1pPr>
          </a:lstStyle>
          <a:p>
            <a:r>
              <a:rPr lang="en-US" altLang="ko-KR" dirty="0" smtClean="0"/>
              <a:t>November 2016</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smtClean="0"/>
              <a:t>Junhyeong Kim,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42F19F6-7776-49AB-844D-669DB8048BE7}" type="slidenum">
              <a:rPr lang="en-US" altLang="ko-KR"/>
              <a:pPr/>
              <a:t>‹#›</a:t>
            </a:fld>
            <a:endParaRPr lang="en-US" altLang="ko-KR"/>
          </a:p>
        </p:txBody>
      </p:sp>
    </p:spTree>
    <p:extLst>
      <p:ext uri="{BB962C8B-B14F-4D97-AF65-F5344CB8AC3E}">
        <p14:creationId xmlns:p14="http://schemas.microsoft.com/office/powerpoint/2010/main" val="26556848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61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endParaRPr lang="en-US" altLang="ko-KR" dirty="0" smtClean="0"/>
          </a:p>
        </p:txBody>
      </p:sp>
      <p:sp>
        <p:nvSpPr>
          <p:cNvPr id="1027" name="Rectangle 3"/>
          <p:cNvSpPr>
            <a:spLocks noGrp="1" noChangeArrowheads="1"/>
          </p:cNvSpPr>
          <p:nvPr>
            <p:ph type="body" idx="1"/>
          </p:nvPr>
        </p:nvSpPr>
        <p:spPr bwMode="auto">
          <a:xfrm>
            <a:off x="685800" y="1412776"/>
            <a:ext cx="7772400" cy="46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November 2016</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smtClean="0"/>
              <a:t>Junhyeong Kim,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E15B7E4A-8B12-48C1-9A66-EC22279A1A5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802.15-16-0840</a:t>
            </a:r>
            <a:r>
              <a:rPr lang="en-US" altLang="ko-KR" sz="1400" b="1" dirty="0" smtClean="0">
                <a:solidFill>
                  <a:schemeClr val="tx1"/>
                </a:solidFill>
                <a:ea typeface="굴림" charset="-127"/>
              </a:rPr>
              <a:t>-00</a:t>
            </a:r>
            <a:r>
              <a:rPr lang="en-US" altLang="ko-KR" sz="1400" b="1" dirty="0" smtClean="0">
                <a:ea typeface="굴림" charset="-127"/>
              </a:rPr>
              <a:t>-hrrc</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6/15-16-0757-01-hrrc-recent-studies-on-hrrc-technologies.pptx" TargetMode="External"/><Relationship Id="rId2" Type="http://schemas.openxmlformats.org/officeDocument/2006/relationships/hyperlink" Target="https://mentor.ieee.org/802.15/dcn/16/15-16-0756-00-hrrc-mhn-e-system-for-hrrc.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6/15-16-0756-00-hrrc-mhn-e-system-for-hrrc.pptx" TargetMode="External"/><Relationship Id="rId2" Type="http://schemas.openxmlformats.org/officeDocument/2006/relationships/hyperlink" Target="https://mentor.ieee.org/802.15/dcn/16/15-16-0732-01-hrrc-ig-hrrc-november-2016-agenda.xlsx" TargetMode="External"/><Relationship Id="rId1" Type="http://schemas.openxmlformats.org/officeDocument/2006/relationships/slideLayout" Target="../slideLayouts/slideLayout2.xml"/><Relationship Id="rId4" Type="http://schemas.openxmlformats.org/officeDocument/2006/relationships/hyperlink" Target="https://mentor.ieee.org/802.15/dcn/16/15-16-0757-01-hrrc-recent-studies-on-hrrc-technologies.ppt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2"/>
          <p:cNvSpPr>
            <a:spLocks noGrp="1"/>
          </p:cNvSpPr>
          <p:nvPr>
            <p:ph type="ftr" sz="quarter" idx="11"/>
          </p:nvPr>
        </p:nvSpPr>
        <p:spPr/>
        <p:txBody>
          <a:bodyPr/>
          <a:lstStyle/>
          <a:p>
            <a:r>
              <a:rPr lang="en-US" altLang="ko-KR" dirty="0" err="1" smtClean="0"/>
              <a:t>Junhyeong</a:t>
            </a:r>
            <a:r>
              <a:rPr lang="en-US" altLang="ko-KR" dirty="0" smtClean="0"/>
              <a:t> Kim, ETRI</a:t>
            </a:r>
            <a:endParaRPr lang="en-US" altLang="ko-KR" dirty="0"/>
          </a:p>
        </p:txBody>
      </p:sp>
      <p:sp>
        <p:nvSpPr>
          <p:cNvPr id="6" name="슬라이드 번호 개체 틀 3"/>
          <p:cNvSpPr>
            <a:spLocks noGrp="1"/>
          </p:cNvSpPr>
          <p:nvPr>
            <p:ph type="sldNum" sz="quarter" idx="12"/>
          </p:nvPr>
        </p:nvSpPr>
        <p:spPr/>
        <p:txBody>
          <a:bodyPr/>
          <a:lstStyle/>
          <a:p>
            <a:r>
              <a:rPr lang="en-US" altLang="ko-KR"/>
              <a:t>Slide </a:t>
            </a:r>
            <a:fld id="{20DD148E-E40C-48E7-AA6E-777C35E9267D}" type="slidenum">
              <a:rPr lang="en-US" altLang="ko-KR"/>
              <a:pPr/>
              <a:t>1</a:t>
            </a:fld>
            <a:endParaRPr lang="en-US" altLang="ko-KR"/>
          </a:p>
        </p:txBody>
      </p:sp>
      <p:sp>
        <p:nvSpPr>
          <p:cNvPr id="27651" name="Rectangle 3"/>
          <p:cNvSpPr>
            <a:spLocks noChangeArrowheads="1"/>
          </p:cNvSpPr>
          <p:nvPr/>
        </p:nvSpPr>
        <p:spPr bwMode="auto">
          <a:xfrm>
            <a:off x="152400" y="609600"/>
            <a:ext cx="8991600" cy="4124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dirty="0">
                <a:solidFill>
                  <a:schemeClr val="tx2"/>
                </a:solidFill>
                <a:ea typeface="굴림" charset="-127"/>
              </a:rPr>
              <a:t> </a:t>
            </a:r>
            <a:r>
              <a:rPr lang="en-US" altLang="ko-KR" sz="1600" dirty="0" smtClean="0">
                <a:solidFill>
                  <a:schemeClr val="tx2"/>
                </a:solidFill>
                <a:ea typeface="굴림" charset="-127"/>
              </a:rPr>
              <a:t>[IG HRRC Closing Report for November 2016]</a:t>
            </a:r>
            <a:r>
              <a:rPr lang="en-US" altLang="ko-KR" sz="1600" dirty="0">
                <a:solidFill>
                  <a:schemeClr val="tx2"/>
                </a:solidFill>
                <a:ea typeface="굴림" charset="-127"/>
              </a:rPr>
              <a:t>	</a:t>
            </a: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[10</a:t>
            </a:r>
            <a:r>
              <a:rPr lang="en-US" altLang="ko-KR" sz="1600" dirty="0" smtClean="0">
                <a:ea typeface="굴림" charset="-127"/>
              </a:rPr>
              <a:t> November, 2016</a:t>
            </a:r>
            <a:r>
              <a:rPr lang="en-US" altLang="ko-KR" sz="1600" dirty="0" smtClean="0">
                <a:solidFill>
                  <a:schemeClr val="tx2"/>
                </a:solidFill>
                <a:ea typeface="굴림" charset="-127"/>
              </a:rPr>
              <a:t>]</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a:ea typeface="굴림" charset="-127"/>
              </a:rPr>
              <a:t>Junhyeong </a:t>
            </a:r>
            <a:r>
              <a:rPr lang="en-US" altLang="ko-KR" sz="1600" dirty="0" smtClean="0">
                <a:ea typeface="굴림" charset="-127"/>
              </a:rPr>
              <a:t>Kim</a:t>
            </a:r>
            <a:r>
              <a:rPr lang="en-US" altLang="ko-KR" sz="1600" dirty="0" smtClean="0">
                <a:solidFill>
                  <a:schemeClr val="tx2"/>
                </a:solidFill>
                <a:ea typeface="굴림" charset="-127"/>
              </a:rPr>
              <a:t>] </a:t>
            </a:r>
            <a:r>
              <a:rPr lang="en-US" altLang="ko-KR" sz="1600" dirty="0">
                <a:solidFill>
                  <a:schemeClr val="tx2"/>
                </a:solidFill>
                <a:ea typeface="굴림" charset="-127"/>
              </a:rPr>
              <a:t>Company </a:t>
            </a:r>
            <a:r>
              <a:rPr lang="en-US" altLang="ko-KR" sz="1600" dirty="0" smtClean="0">
                <a:solidFill>
                  <a:schemeClr val="tx2"/>
                </a:solidFill>
                <a:ea typeface="굴림" charset="-127"/>
              </a:rPr>
              <a:t>[</a:t>
            </a:r>
            <a:r>
              <a:rPr lang="en-US" altLang="ko-KR" sz="1600" dirty="0">
                <a:ea typeface="굴림" charset="-127"/>
              </a:rPr>
              <a:t>ETRI</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Address </a:t>
            </a:r>
            <a:r>
              <a:rPr lang="en-US" altLang="ko-KR" sz="1600" dirty="0" smtClean="0">
                <a:solidFill>
                  <a:schemeClr val="tx2"/>
                </a:solidFill>
                <a:ea typeface="굴림" charset="-127"/>
              </a:rPr>
              <a:t>[</a:t>
            </a:r>
            <a:r>
              <a:rPr lang="en-US" altLang="ko-KR" sz="1600" dirty="0">
                <a:ea typeface="굴림" charset="-127"/>
              </a:rPr>
              <a:t>218 </a:t>
            </a:r>
            <a:r>
              <a:rPr lang="en-US" altLang="ko-KR" sz="1600" dirty="0" err="1">
                <a:ea typeface="굴림" charset="-127"/>
              </a:rPr>
              <a:t>Gajeong-ro</a:t>
            </a:r>
            <a:r>
              <a:rPr lang="en-US" altLang="ko-KR" sz="1600" dirty="0">
                <a:ea typeface="굴림" charset="-127"/>
              </a:rPr>
              <a:t>, </a:t>
            </a:r>
            <a:r>
              <a:rPr lang="en-US" altLang="ko-KR" sz="1600" dirty="0" err="1">
                <a:ea typeface="굴림" charset="-127"/>
              </a:rPr>
              <a:t>Yuseong-gu</a:t>
            </a:r>
            <a:r>
              <a:rPr lang="en-US" altLang="ko-KR" sz="1600" dirty="0">
                <a:ea typeface="굴림" charset="-127"/>
              </a:rPr>
              <a:t>, Daejeon, </a:t>
            </a:r>
            <a:r>
              <a:rPr lang="en-US" altLang="ko-KR" sz="1600" dirty="0" smtClean="0">
                <a:ea typeface="굴림" charset="-127"/>
              </a:rPr>
              <a:t>34129, </a:t>
            </a:r>
            <a:r>
              <a:rPr lang="en-US" altLang="ko-KR" sz="1600" dirty="0">
                <a:ea typeface="굴림" charset="-127"/>
              </a:rPr>
              <a:t>KOREA</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dirty="0">
                <a:solidFill>
                  <a:schemeClr val="tx2"/>
                </a:solidFill>
                <a:ea typeface="굴림" charset="-127"/>
              </a:rPr>
              <a:t>Voice:[+</a:t>
            </a:r>
            <a:r>
              <a:rPr lang="en-US" altLang="ko-KR" sz="1600" dirty="0" smtClean="0">
                <a:ea typeface="굴림" charset="-127"/>
              </a:rPr>
              <a:t>82-42-860-6239</a:t>
            </a:r>
            <a:r>
              <a:rPr lang="en-US" altLang="ko-KR" sz="1600" dirty="0" smtClean="0">
                <a:solidFill>
                  <a:schemeClr val="tx2"/>
                </a:solidFill>
                <a:ea typeface="굴림" charset="-127"/>
              </a:rPr>
              <a:t>], </a:t>
            </a:r>
            <a:r>
              <a:rPr lang="en-US" altLang="ko-KR" sz="1600" dirty="0">
                <a:solidFill>
                  <a:schemeClr val="tx2"/>
                </a:solidFill>
                <a:ea typeface="굴림" charset="-127"/>
              </a:rPr>
              <a:t>FAX: </a:t>
            </a:r>
            <a:r>
              <a:rPr lang="en-US" altLang="ko-KR" sz="1600" dirty="0" smtClean="0">
                <a:solidFill>
                  <a:schemeClr val="tx2"/>
                </a:solidFill>
                <a:ea typeface="굴림" charset="-127"/>
              </a:rPr>
              <a:t>[</a:t>
            </a:r>
            <a:r>
              <a:rPr lang="en-US" altLang="ko-KR" sz="1600" dirty="0">
                <a:ea typeface="굴림" charset="-127"/>
              </a:rPr>
              <a:t>+</a:t>
            </a:r>
            <a:r>
              <a:rPr lang="en-US" altLang="ko-KR" sz="1600" dirty="0" smtClean="0">
                <a:ea typeface="굴림" charset="-127"/>
              </a:rPr>
              <a:t>82-42-861-1966</a:t>
            </a:r>
            <a:r>
              <a:rPr lang="en-US" altLang="ko-KR" sz="1600" dirty="0" smtClean="0">
                <a:solidFill>
                  <a:schemeClr val="tx2"/>
                </a:solidFill>
                <a:ea typeface="굴림" charset="-127"/>
              </a:rPr>
              <a:t>], </a:t>
            </a:r>
            <a:r>
              <a:rPr lang="en-US" altLang="ko-KR" sz="1600" dirty="0">
                <a:solidFill>
                  <a:schemeClr val="tx2"/>
                </a:solidFill>
                <a:ea typeface="굴림" charset="-127"/>
              </a:rPr>
              <a:t>E-Mail:[jhkim41jf@etri.re.kr]	</a:t>
            </a: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[IG HRRC closing report for November 2016]</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dirty="0">
                <a:solidFill>
                  <a:schemeClr val="tx2"/>
                </a:solidFill>
                <a:ea typeface="굴림" charset="-127"/>
              </a:rPr>
              <a:t>	[IG HRRC closing report for November 2016</a:t>
            </a:r>
            <a:r>
              <a:rPr lang="en-US" altLang="ko-KR" sz="1600" dirty="0" smtClean="0">
                <a:solidFill>
                  <a:schemeClr val="tx2"/>
                </a:solidFill>
                <a:ea typeface="굴림" charset="-127"/>
              </a:rPr>
              <a:t>]</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
        <p:nvSpPr>
          <p:cNvPr id="7" name="날짜 개체 틀 1"/>
          <p:cNvSpPr>
            <a:spLocks noGrp="1"/>
          </p:cNvSpPr>
          <p:nvPr>
            <p:ph type="dt" sz="half" idx="10"/>
          </p:nvPr>
        </p:nvSpPr>
        <p:spPr>
          <a:xfrm>
            <a:off x="685800" y="378281"/>
            <a:ext cx="1600200" cy="215444"/>
          </a:xfrm>
        </p:spPr>
        <p:txBody>
          <a:bodyPr/>
          <a:lstStyle/>
          <a:p>
            <a:r>
              <a:rPr lang="en-US" altLang="ko-KR" dirty="0"/>
              <a:t>November 2016</a:t>
            </a:r>
          </a:p>
        </p:txBody>
      </p:sp>
    </p:spTree>
    <p:extLst>
      <p:ext uri="{BB962C8B-B14F-4D97-AF65-F5344CB8AC3E}">
        <p14:creationId xmlns:p14="http://schemas.microsoft.com/office/powerpoint/2010/main" val="1764714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제목 6"/>
          <p:cNvSpPr>
            <a:spLocks noGrp="1"/>
          </p:cNvSpPr>
          <p:nvPr>
            <p:ph type="ctrTitle"/>
          </p:nvPr>
        </p:nvSpPr>
        <p:spPr/>
        <p:txBody>
          <a:bodyPr/>
          <a:lstStyle/>
          <a:p>
            <a:r>
              <a:rPr lang="en-US" altLang="ko-KR" b="1" dirty="0" smtClean="0"/>
              <a:t>IEEE 802.15 IG HRRC</a:t>
            </a:r>
            <a:br>
              <a:rPr lang="en-US" altLang="ko-KR" b="1" dirty="0" smtClean="0"/>
            </a:br>
            <a:r>
              <a:rPr lang="en-US" altLang="ko-KR" sz="2800" dirty="0" smtClean="0"/>
              <a:t>(High Rate Rail Communications Interest Group)</a:t>
            </a:r>
            <a:br>
              <a:rPr lang="en-US" altLang="ko-KR" sz="2800" dirty="0" smtClean="0"/>
            </a:br>
            <a:r>
              <a:rPr lang="en-US" altLang="ko-KR" dirty="0" smtClean="0"/>
              <a:t/>
            </a:r>
            <a:br>
              <a:rPr lang="en-US" altLang="ko-KR" dirty="0" smtClean="0"/>
            </a:br>
            <a:r>
              <a:rPr lang="en-US" altLang="ko-KR" b="1" dirty="0" smtClean="0"/>
              <a:t>Closing Report</a:t>
            </a:r>
            <a:endParaRPr lang="ko-KR" altLang="en-US" b="1" dirty="0"/>
          </a:p>
        </p:txBody>
      </p:sp>
      <p:sp>
        <p:nvSpPr>
          <p:cNvPr id="8" name="부제목 7"/>
          <p:cNvSpPr>
            <a:spLocks noGrp="1"/>
          </p:cNvSpPr>
          <p:nvPr>
            <p:ph type="subTitle" idx="1"/>
          </p:nvPr>
        </p:nvSpPr>
        <p:spPr/>
        <p:txBody>
          <a:bodyPr/>
          <a:lstStyle/>
          <a:p>
            <a:endParaRPr lang="en-US" altLang="ko-KR" dirty="0" smtClean="0"/>
          </a:p>
          <a:p>
            <a:r>
              <a:rPr lang="en-US" altLang="ko-KR" sz="2400" dirty="0" smtClean="0"/>
              <a:t>San Antonio, USA</a:t>
            </a:r>
          </a:p>
          <a:p>
            <a:r>
              <a:rPr lang="en-US" altLang="ko-KR" sz="2400" dirty="0" smtClean="0"/>
              <a:t>Thursday, November 10, 2016</a:t>
            </a:r>
            <a:endParaRPr lang="ko-KR" altLang="en-US" sz="2400" dirty="0"/>
          </a:p>
        </p:txBody>
      </p:sp>
      <p:sp>
        <p:nvSpPr>
          <p:cNvPr id="3" name="바닥글 개체 틀 2"/>
          <p:cNvSpPr>
            <a:spLocks noGrp="1"/>
          </p:cNvSpPr>
          <p:nvPr>
            <p:ph type="ftr" sz="quarter" idx="11"/>
          </p:nvPr>
        </p:nvSpPr>
        <p:spPr/>
        <p:txBody>
          <a:bodyPr/>
          <a:lstStyle/>
          <a:p>
            <a:r>
              <a:rPr lang="en-US" altLang="ko-KR" smtClean="0"/>
              <a:t>Junhyeong Kim, ETRI</a:t>
            </a:r>
            <a:endParaRPr lang="en-US" altLang="ko-KR" dirty="0"/>
          </a:p>
        </p:txBody>
      </p:sp>
      <p:sp>
        <p:nvSpPr>
          <p:cNvPr id="4" name="슬라이드 번호 개체 틀 3"/>
          <p:cNvSpPr>
            <a:spLocks noGrp="1"/>
          </p:cNvSpPr>
          <p:nvPr>
            <p:ph type="sldNum" sz="quarter" idx="12"/>
          </p:nvPr>
        </p:nvSpPr>
        <p:spPr/>
        <p:txBody>
          <a:bodyPr/>
          <a:lstStyle/>
          <a:p>
            <a:r>
              <a:rPr lang="en-US" altLang="ko-KR" smtClean="0"/>
              <a:t>Slide </a:t>
            </a:r>
            <a:fld id="{EBCBA1D1-C26B-48B5-BA7F-34FF92B9C553}" type="slidenum">
              <a:rPr lang="en-US" altLang="ko-KR" smtClean="0"/>
              <a:pPr/>
              <a:t>2</a:t>
            </a:fld>
            <a:endParaRPr lang="en-US" altLang="ko-KR"/>
          </a:p>
        </p:txBody>
      </p:sp>
      <p:sp>
        <p:nvSpPr>
          <p:cNvPr id="10" name="날짜 개체 틀 1"/>
          <p:cNvSpPr>
            <a:spLocks noGrp="1"/>
          </p:cNvSpPr>
          <p:nvPr>
            <p:ph type="dt" sz="half" idx="10"/>
          </p:nvPr>
        </p:nvSpPr>
        <p:spPr>
          <a:xfrm>
            <a:off x="685800" y="378281"/>
            <a:ext cx="1600200" cy="215444"/>
          </a:xfrm>
        </p:spPr>
        <p:txBody>
          <a:bodyPr/>
          <a:lstStyle/>
          <a:p>
            <a:r>
              <a:rPr lang="en-US" altLang="ko-KR" dirty="0"/>
              <a:t>November 2016</a:t>
            </a:r>
          </a:p>
        </p:txBody>
      </p:sp>
    </p:spTree>
    <p:extLst>
      <p:ext uri="{BB962C8B-B14F-4D97-AF65-F5344CB8AC3E}">
        <p14:creationId xmlns:p14="http://schemas.microsoft.com/office/powerpoint/2010/main" val="2403899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IG Group Leadership</a:t>
            </a:r>
            <a:endParaRPr lang="ko-KR" altLang="en-US" dirty="0"/>
          </a:p>
        </p:txBody>
      </p:sp>
      <p:sp>
        <p:nvSpPr>
          <p:cNvPr id="3" name="내용 개체 틀 2"/>
          <p:cNvSpPr>
            <a:spLocks noGrp="1"/>
          </p:cNvSpPr>
          <p:nvPr>
            <p:ph idx="1"/>
          </p:nvPr>
        </p:nvSpPr>
        <p:spPr/>
        <p:txBody>
          <a:bodyPr/>
          <a:lstStyle/>
          <a:p>
            <a:r>
              <a:rPr lang="en-US" altLang="ko-KR" dirty="0" smtClean="0"/>
              <a:t>Chair/secretary : Junhyeong Kim (ETRI, South Korea)</a:t>
            </a:r>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3</a:t>
            </a:fld>
            <a:endParaRPr lang="en-US" altLang="ko-KR"/>
          </a:p>
        </p:txBody>
      </p:sp>
      <p:sp>
        <p:nvSpPr>
          <p:cNvPr id="8" name="날짜 개체 틀 1"/>
          <p:cNvSpPr>
            <a:spLocks noGrp="1"/>
          </p:cNvSpPr>
          <p:nvPr>
            <p:ph type="dt" sz="half" idx="10"/>
          </p:nvPr>
        </p:nvSpPr>
        <p:spPr>
          <a:xfrm>
            <a:off x="685800" y="378281"/>
            <a:ext cx="1600200" cy="215444"/>
          </a:xfrm>
        </p:spPr>
        <p:txBody>
          <a:bodyPr/>
          <a:lstStyle/>
          <a:p>
            <a:r>
              <a:rPr lang="en-US" altLang="ko-KR" dirty="0"/>
              <a:t>November 2016</a:t>
            </a:r>
          </a:p>
        </p:txBody>
      </p:sp>
    </p:spTree>
    <p:extLst>
      <p:ext uri="{BB962C8B-B14F-4D97-AF65-F5344CB8AC3E}">
        <p14:creationId xmlns:p14="http://schemas.microsoft.com/office/powerpoint/2010/main" val="759818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Sessions</a:t>
            </a:r>
            <a:endParaRPr lang="ko-KR" altLang="en-US" dirty="0"/>
          </a:p>
        </p:txBody>
      </p:sp>
      <p:sp>
        <p:nvSpPr>
          <p:cNvPr id="3" name="내용 개체 틀 2"/>
          <p:cNvSpPr>
            <a:spLocks noGrp="1"/>
          </p:cNvSpPr>
          <p:nvPr>
            <p:ph idx="1"/>
          </p:nvPr>
        </p:nvSpPr>
        <p:spPr/>
        <p:txBody>
          <a:bodyPr/>
          <a:lstStyle/>
          <a:p>
            <a:r>
              <a:rPr lang="en-US" altLang="ko-KR" dirty="0" smtClean="0"/>
              <a:t>9</a:t>
            </a:r>
            <a:r>
              <a:rPr lang="en-US" altLang="ko-KR" baseline="30000" dirty="0" smtClean="0"/>
              <a:t>th</a:t>
            </a:r>
            <a:r>
              <a:rPr lang="en-US" altLang="ko-KR" dirty="0" smtClean="0"/>
              <a:t> meeting for IG HRRC</a:t>
            </a:r>
          </a:p>
          <a:p>
            <a:pPr lvl="1"/>
            <a:r>
              <a:rPr lang="en-US" altLang="ko-KR" dirty="0" smtClean="0"/>
              <a:t>Joint 15/16 meeting</a:t>
            </a:r>
          </a:p>
          <a:p>
            <a:r>
              <a:rPr lang="en-US" altLang="ko-KR" dirty="0"/>
              <a:t>1</a:t>
            </a:r>
            <a:r>
              <a:rPr lang="en-US" altLang="ko-KR" dirty="0" smtClean="0"/>
              <a:t> session</a:t>
            </a:r>
          </a:p>
          <a:p>
            <a:pPr lvl="1"/>
            <a:r>
              <a:rPr lang="en-US" altLang="ko-KR" dirty="0" smtClean="0"/>
              <a:t>Thursday AM1 (08:00 ~ 10:00), November 10, 2016</a:t>
            </a:r>
          </a:p>
          <a:p>
            <a:r>
              <a:rPr lang="en-US" altLang="ko-KR" dirty="0" smtClean="0"/>
              <a:t>4 participants</a:t>
            </a:r>
          </a:p>
          <a:p>
            <a:pPr lvl="1"/>
            <a:endParaRPr lang="en-US" altLang="ko-KR" dirty="0" smtClean="0"/>
          </a:p>
          <a:p>
            <a:pPr lvl="1"/>
            <a:endParaRPr lang="en-US" altLang="ko-KR" dirty="0" smtClean="0"/>
          </a:p>
          <a:p>
            <a:endParaRPr lang="ko-KR" altLang="en-US"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4</a:t>
            </a:fld>
            <a:endParaRPr lang="en-US" altLang="ko-KR"/>
          </a:p>
        </p:txBody>
      </p:sp>
      <p:sp>
        <p:nvSpPr>
          <p:cNvPr id="8" name="날짜 개체 틀 1"/>
          <p:cNvSpPr>
            <a:spLocks noGrp="1"/>
          </p:cNvSpPr>
          <p:nvPr>
            <p:ph type="dt" sz="half" idx="10"/>
          </p:nvPr>
        </p:nvSpPr>
        <p:spPr>
          <a:xfrm>
            <a:off x="685800" y="378281"/>
            <a:ext cx="1600200" cy="215444"/>
          </a:xfrm>
        </p:spPr>
        <p:txBody>
          <a:bodyPr/>
          <a:lstStyle/>
          <a:p>
            <a:r>
              <a:rPr lang="en-US" altLang="ko-KR" dirty="0"/>
              <a:t>November 2016</a:t>
            </a:r>
          </a:p>
        </p:txBody>
      </p:sp>
    </p:spTree>
    <p:extLst>
      <p:ext uri="{BB962C8B-B14F-4D97-AF65-F5344CB8AC3E}">
        <p14:creationId xmlns:p14="http://schemas.microsoft.com/office/powerpoint/2010/main" val="3579792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Meeting Accomplishments</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sz="2400" dirty="0" smtClean="0"/>
              <a:t>Listening contributions</a:t>
            </a:r>
          </a:p>
          <a:p>
            <a:pPr lvl="1"/>
            <a:r>
              <a:rPr lang="en-US" altLang="ko-KR" sz="2000" dirty="0"/>
              <a:t>MHN-E System for </a:t>
            </a:r>
            <a:r>
              <a:rPr lang="en-US" altLang="ko-KR" sz="2000" dirty="0" smtClean="0"/>
              <a:t>HRRC (</a:t>
            </a:r>
            <a:r>
              <a:rPr lang="en-US" altLang="ko-KR" sz="2000" dirty="0">
                <a:hlinkClick r:id="rId2"/>
              </a:rPr>
              <a:t>15-16-0756-00-hrrc</a:t>
            </a:r>
            <a:r>
              <a:rPr lang="en-US" altLang="ko-KR" sz="2000" dirty="0" smtClean="0"/>
              <a:t>)</a:t>
            </a:r>
          </a:p>
          <a:p>
            <a:pPr lvl="2"/>
            <a:r>
              <a:rPr lang="en-US" altLang="ko-KR" sz="1600" dirty="0" smtClean="0"/>
              <a:t>Background</a:t>
            </a:r>
          </a:p>
          <a:p>
            <a:pPr lvl="2"/>
            <a:r>
              <a:rPr lang="en-US" altLang="ko-KR" sz="1600" dirty="0"/>
              <a:t>Overview of MHN-E </a:t>
            </a:r>
            <a:r>
              <a:rPr lang="en-US" altLang="ko-KR" sz="1600" dirty="0" smtClean="0"/>
              <a:t>System</a:t>
            </a:r>
          </a:p>
          <a:p>
            <a:pPr lvl="2"/>
            <a:r>
              <a:rPr lang="en-US" altLang="ko-KR" sz="1600" dirty="0"/>
              <a:t>Demonstration Plan</a:t>
            </a:r>
          </a:p>
          <a:p>
            <a:pPr lvl="1"/>
            <a:r>
              <a:rPr lang="en-US" altLang="ko-KR" sz="2000" dirty="0" smtClean="0"/>
              <a:t>Recent </a:t>
            </a:r>
            <a:r>
              <a:rPr lang="en-US" altLang="ko-KR" sz="2000" dirty="0"/>
              <a:t>Studies on HRRC </a:t>
            </a:r>
            <a:r>
              <a:rPr lang="en-US" altLang="ko-KR" sz="2000" dirty="0" smtClean="0"/>
              <a:t>Technologies (</a:t>
            </a:r>
            <a:r>
              <a:rPr lang="en-US" altLang="ko-KR" sz="2000" dirty="0" smtClean="0">
                <a:hlinkClick r:id="rId3"/>
              </a:rPr>
              <a:t>15-16-0757-01-hrrc</a:t>
            </a:r>
            <a:r>
              <a:rPr lang="en-US" altLang="ko-KR" sz="2000" dirty="0" smtClean="0"/>
              <a:t>)</a:t>
            </a:r>
          </a:p>
          <a:p>
            <a:pPr lvl="2"/>
            <a:r>
              <a:rPr lang="en-US" altLang="ko-KR" sz="1600" dirty="0" smtClean="0"/>
              <a:t>Mobility management</a:t>
            </a:r>
          </a:p>
          <a:p>
            <a:pPr lvl="2"/>
            <a:r>
              <a:rPr lang="en-US" altLang="ko-KR" sz="1600" dirty="0" smtClean="0"/>
              <a:t>Numerology study</a:t>
            </a:r>
            <a:endParaRPr lang="en-US" altLang="ko-KR" sz="2400" dirty="0" smtClean="0"/>
          </a:p>
          <a:p>
            <a:endParaRPr lang="en-US" altLang="ko-KR" sz="2400" dirty="0" smtClean="0"/>
          </a:p>
          <a:p>
            <a:r>
              <a:rPr lang="en-US" altLang="ko-KR" sz="2400" dirty="0" smtClean="0"/>
              <a:t>Discussion </a:t>
            </a:r>
            <a:r>
              <a:rPr lang="en-US" altLang="ko-KR" sz="2400" dirty="0" smtClean="0"/>
              <a:t>on other issues</a:t>
            </a:r>
          </a:p>
          <a:p>
            <a:pPr lvl="1"/>
            <a:r>
              <a:rPr lang="en-US" altLang="ko-KR" sz="2000" dirty="0" smtClean="0"/>
              <a:t>Additional technical </a:t>
            </a:r>
            <a:r>
              <a:rPr lang="en-US" altLang="ko-KR" sz="2000" dirty="0" smtClean="0"/>
              <a:t>discussions on </a:t>
            </a:r>
            <a:r>
              <a:rPr lang="en-US" altLang="ko-KR" sz="2000" dirty="0" smtClean="0"/>
              <a:t>HRRC</a:t>
            </a:r>
          </a:p>
          <a:p>
            <a:pPr lvl="1"/>
            <a:r>
              <a:rPr lang="en-US" altLang="ko-KR" sz="2000" smtClean="0"/>
              <a:t>Discussion </a:t>
            </a:r>
            <a:r>
              <a:rPr lang="en-US" altLang="ko-KR" sz="2000" dirty="0"/>
              <a:t>on future plans</a:t>
            </a:r>
          </a:p>
          <a:p>
            <a:pPr lvl="1"/>
            <a:endParaRPr lang="en-US" altLang="ko-KR" sz="2000" dirty="0"/>
          </a:p>
          <a:p>
            <a:pPr lvl="1"/>
            <a:endParaRPr lang="en-US" altLang="ko-KR" sz="2000" dirty="0" smtClean="0"/>
          </a:p>
          <a:p>
            <a:pPr lvl="1"/>
            <a:endParaRPr lang="en-US" altLang="ko-KR" sz="2000" dirty="0" smtClean="0">
              <a:solidFill>
                <a:srgbClr val="FF0000"/>
              </a:solidFill>
            </a:endParaRPr>
          </a:p>
          <a:p>
            <a:pPr lvl="1"/>
            <a:endParaRPr lang="en-US" altLang="ko-KR" sz="2000" dirty="0" smtClean="0"/>
          </a:p>
          <a:p>
            <a:pPr lvl="1"/>
            <a:endParaRPr lang="en-US" altLang="ko-KR" sz="2000" dirty="0" smtClean="0"/>
          </a:p>
        </p:txBody>
      </p:sp>
      <p:sp>
        <p:nvSpPr>
          <p:cNvPr id="5" name="바닥글 개체 틀 4"/>
          <p:cNvSpPr>
            <a:spLocks noGrp="1"/>
          </p:cNvSpPr>
          <p:nvPr>
            <p:ph type="ftr" sz="quarter" idx="11"/>
          </p:nvPr>
        </p:nvSpPr>
        <p:spPr/>
        <p:txBody>
          <a:bodyPr/>
          <a:lstStyle/>
          <a:p>
            <a:r>
              <a:rPr lang="en-US" altLang="ko-KR" dirty="0" err="1" smtClean="0"/>
              <a:t>Junhyeong</a:t>
            </a:r>
            <a:r>
              <a:rPr lang="en-US" altLang="ko-KR" dirty="0" smtClean="0"/>
              <a:t>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5</a:t>
            </a:fld>
            <a:endParaRPr lang="en-US" altLang="ko-KR"/>
          </a:p>
        </p:txBody>
      </p:sp>
      <p:sp>
        <p:nvSpPr>
          <p:cNvPr id="8" name="날짜 개체 틀 1"/>
          <p:cNvSpPr>
            <a:spLocks noGrp="1"/>
          </p:cNvSpPr>
          <p:nvPr>
            <p:ph type="dt" sz="half" idx="10"/>
          </p:nvPr>
        </p:nvSpPr>
        <p:spPr>
          <a:xfrm>
            <a:off x="685800" y="378281"/>
            <a:ext cx="1600200" cy="215444"/>
          </a:xfrm>
        </p:spPr>
        <p:txBody>
          <a:bodyPr/>
          <a:lstStyle/>
          <a:p>
            <a:r>
              <a:rPr lang="en-US" altLang="ko-KR" dirty="0"/>
              <a:t>November 2016</a:t>
            </a:r>
          </a:p>
        </p:txBody>
      </p:sp>
    </p:spTree>
    <p:extLst>
      <p:ext uri="{BB962C8B-B14F-4D97-AF65-F5344CB8AC3E}">
        <p14:creationId xmlns:p14="http://schemas.microsoft.com/office/powerpoint/2010/main" val="29853441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tx1"/>
                </a:solidFill>
              </a:rPr>
              <a:t>Meeting Accomplishments</a:t>
            </a:r>
            <a:endParaRPr lang="ko-KR" altLang="en-US" dirty="0">
              <a:solidFill>
                <a:schemeClr val="tx1"/>
              </a:solidFill>
            </a:endParaRPr>
          </a:p>
        </p:txBody>
      </p:sp>
      <p:sp>
        <p:nvSpPr>
          <p:cNvPr id="3" name="내용 개체 틀 2"/>
          <p:cNvSpPr>
            <a:spLocks noGrp="1"/>
          </p:cNvSpPr>
          <p:nvPr>
            <p:ph idx="1"/>
          </p:nvPr>
        </p:nvSpPr>
        <p:spPr/>
        <p:txBody>
          <a:bodyPr/>
          <a:lstStyle/>
          <a:p>
            <a:r>
              <a:rPr lang="en-US" altLang="ko-KR" sz="2800" dirty="0" smtClean="0"/>
              <a:t>Contributions</a:t>
            </a:r>
            <a:endParaRPr lang="en-US" altLang="ko-KR" sz="2800" dirty="0"/>
          </a:p>
          <a:p>
            <a:pPr lvl="1"/>
            <a:r>
              <a:rPr lang="en-US" altLang="ko-KR" sz="1800" dirty="0"/>
              <a:t>Contribution #1 </a:t>
            </a:r>
            <a:r>
              <a:rPr lang="en-US" altLang="ko-KR" sz="1800" dirty="0" smtClean="0"/>
              <a:t>(</a:t>
            </a:r>
            <a:r>
              <a:rPr lang="en-US" altLang="ko-KR" sz="1800" dirty="0" smtClean="0">
                <a:hlinkClick r:id="rId2"/>
              </a:rPr>
              <a:t>15-16-0732-01-hrrc</a:t>
            </a:r>
            <a:r>
              <a:rPr lang="en-US" altLang="ko-KR" sz="1800" dirty="0" smtClean="0"/>
              <a:t>) </a:t>
            </a:r>
            <a:r>
              <a:rPr lang="en-US" altLang="ko-KR" sz="1800" dirty="0"/>
              <a:t>: </a:t>
            </a:r>
            <a:r>
              <a:rPr lang="de-DE" altLang="ko-KR" sz="1800" dirty="0" smtClean="0"/>
              <a:t>IG </a:t>
            </a:r>
            <a:r>
              <a:rPr lang="de-DE" altLang="ko-KR" sz="1800" dirty="0"/>
              <a:t>HRRC </a:t>
            </a:r>
            <a:r>
              <a:rPr lang="de-DE" altLang="ko-KR" sz="1800" dirty="0" smtClean="0"/>
              <a:t>November </a:t>
            </a:r>
            <a:r>
              <a:rPr lang="de-DE" altLang="ko-KR" sz="1800" dirty="0"/>
              <a:t>2016 Agenda</a:t>
            </a:r>
            <a:endParaRPr lang="en-US" altLang="ko-KR" sz="1800" dirty="0" smtClean="0"/>
          </a:p>
          <a:p>
            <a:pPr lvl="1"/>
            <a:r>
              <a:rPr lang="en-US" altLang="ko-KR" sz="1800" dirty="0" smtClean="0"/>
              <a:t>Contribution #2 (</a:t>
            </a:r>
            <a:r>
              <a:rPr lang="en-US" altLang="ko-KR" sz="1800" dirty="0" smtClean="0">
                <a:hlinkClick r:id="rId3"/>
              </a:rPr>
              <a:t>15-16-0756-00-hrrc</a:t>
            </a:r>
            <a:r>
              <a:rPr lang="en-US" altLang="ko-KR" sz="1800" dirty="0" smtClean="0"/>
              <a:t>) </a:t>
            </a:r>
            <a:r>
              <a:rPr lang="en-US" altLang="ko-KR" sz="1800" dirty="0"/>
              <a:t>: MHN-E System for </a:t>
            </a:r>
            <a:r>
              <a:rPr lang="en-US" altLang="ko-KR" sz="1800" dirty="0" smtClean="0"/>
              <a:t>HRRC</a:t>
            </a:r>
          </a:p>
          <a:p>
            <a:pPr lvl="1"/>
            <a:r>
              <a:rPr lang="en-US" altLang="ko-KR" sz="1800" dirty="0"/>
              <a:t>Contribution </a:t>
            </a:r>
            <a:r>
              <a:rPr lang="en-US" altLang="ko-KR" sz="1800" dirty="0" smtClean="0"/>
              <a:t>#3 (</a:t>
            </a:r>
            <a:r>
              <a:rPr lang="en-US" altLang="ko-KR" sz="1800" dirty="0" smtClean="0">
                <a:hlinkClick r:id="rId4"/>
              </a:rPr>
              <a:t>15-16-0757-01-hrrc</a:t>
            </a:r>
            <a:r>
              <a:rPr lang="en-US" altLang="ko-KR" sz="1800" dirty="0" smtClean="0"/>
              <a:t>) : </a:t>
            </a:r>
            <a:r>
              <a:rPr lang="en-US" altLang="ko-KR" sz="1800" dirty="0"/>
              <a:t>Recent Studies on HRRC </a:t>
            </a:r>
            <a:r>
              <a:rPr lang="en-US" altLang="ko-KR" sz="1800" dirty="0" smtClean="0"/>
              <a:t>Technologies</a:t>
            </a:r>
          </a:p>
          <a:p>
            <a:pPr lvl="1"/>
            <a:r>
              <a:rPr lang="en-US" altLang="ko-KR" sz="1800" dirty="0" smtClean="0"/>
              <a:t>Contribution #4 </a:t>
            </a:r>
            <a:r>
              <a:rPr lang="en-US" altLang="ko-KR" sz="1800" dirty="0"/>
              <a:t>(</a:t>
            </a:r>
            <a:r>
              <a:rPr lang="en-US" altLang="ko-KR" sz="1800" dirty="0" smtClean="0"/>
              <a:t>15-16-0841-00-hrrc</a:t>
            </a:r>
            <a:r>
              <a:rPr lang="en-US" altLang="ko-KR" sz="1800" dirty="0"/>
              <a:t>) : </a:t>
            </a:r>
            <a:r>
              <a:rPr lang="en-US" altLang="ko-KR" sz="1800" dirty="0" smtClean="0"/>
              <a:t>Meeting Minutes for November 2016</a:t>
            </a:r>
          </a:p>
          <a:p>
            <a:pPr lvl="1"/>
            <a:r>
              <a:rPr lang="en-US" altLang="ko-KR" sz="1800" dirty="0"/>
              <a:t>Contribution </a:t>
            </a:r>
            <a:r>
              <a:rPr lang="en-US" altLang="ko-KR" sz="1800" dirty="0" smtClean="0"/>
              <a:t>#5 (15-16-0840-00-hrrc) : Closing Report for November 2016</a:t>
            </a:r>
          </a:p>
          <a:p>
            <a:pPr lvl="1"/>
            <a:endParaRPr lang="en-US" altLang="ko-KR" dirty="0" smtClean="0"/>
          </a:p>
          <a:p>
            <a:pPr lvl="1"/>
            <a:endParaRPr lang="en-US" altLang="ko-KR" dirty="0"/>
          </a:p>
          <a:p>
            <a:endParaRPr lang="ko-KR" altLang="en-US"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6</a:t>
            </a:fld>
            <a:endParaRPr lang="en-US" altLang="ko-KR"/>
          </a:p>
        </p:txBody>
      </p:sp>
      <p:sp>
        <p:nvSpPr>
          <p:cNvPr id="8" name="날짜 개체 틀 1"/>
          <p:cNvSpPr>
            <a:spLocks noGrp="1"/>
          </p:cNvSpPr>
          <p:nvPr>
            <p:ph type="dt" sz="half" idx="10"/>
          </p:nvPr>
        </p:nvSpPr>
        <p:spPr>
          <a:xfrm>
            <a:off x="685800" y="378281"/>
            <a:ext cx="1600200" cy="215444"/>
          </a:xfrm>
        </p:spPr>
        <p:txBody>
          <a:bodyPr/>
          <a:lstStyle/>
          <a:p>
            <a:r>
              <a:rPr lang="en-US" altLang="ko-KR" dirty="0"/>
              <a:t>November 2016</a:t>
            </a:r>
          </a:p>
        </p:txBody>
      </p:sp>
    </p:spTree>
    <p:extLst>
      <p:ext uri="{BB962C8B-B14F-4D97-AF65-F5344CB8AC3E}">
        <p14:creationId xmlns:p14="http://schemas.microsoft.com/office/powerpoint/2010/main" val="4410135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solidFill>
                  <a:schemeClr val="tx1"/>
                </a:solidFill>
              </a:rPr>
              <a:t>Future </a:t>
            </a:r>
            <a:r>
              <a:rPr lang="en-US" altLang="ko-KR" dirty="0" smtClean="0">
                <a:solidFill>
                  <a:schemeClr val="tx1"/>
                </a:solidFill>
              </a:rPr>
              <a:t>Plans</a:t>
            </a:r>
            <a:endParaRPr lang="ko-KR" altLang="en-US" dirty="0"/>
          </a:p>
        </p:txBody>
      </p:sp>
      <p:sp>
        <p:nvSpPr>
          <p:cNvPr id="3" name="내용 개체 틀 2"/>
          <p:cNvSpPr>
            <a:spLocks noGrp="1"/>
          </p:cNvSpPr>
          <p:nvPr>
            <p:ph idx="1"/>
          </p:nvPr>
        </p:nvSpPr>
        <p:spPr/>
        <p:txBody>
          <a:bodyPr/>
          <a:lstStyle/>
          <a:p>
            <a:r>
              <a:rPr lang="en-US" altLang="ko-KR" sz="2400" dirty="0" smtClean="0"/>
              <a:t>Draft a PAR and CSD document</a:t>
            </a:r>
          </a:p>
          <a:p>
            <a:r>
              <a:rPr lang="en-US" altLang="ko-KR" sz="2400" dirty="0" smtClean="0"/>
              <a:t>Draft technical </a:t>
            </a:r>
            <a:r>
              <a:rPr lang="en-US" altLang="ko-KR" sz="2400" smtClean="0"/>
              <a:t>requirements document</a:t>
            </a:r>
          </a:p>
          <a:p>
            <a:r>
              <a:rPr lang="en-US" altLang="ko-KR" sz="2400" dirty="0" smtClean="0"/>
              <a:t>Draft Call for Contribution document</a:t>
            </a:r>
          </a:p>
          <a:p>
            <a:pPr lvl="1"/>
            <a:r>
              <a:rPr lang="en-US" altLang="ko-KR" sz="2000" dirty="0" smtClean="0"/>
              <a:t>Text proposal </a:t>
            </a:r>
            <a:r>
              <a:rPr lang="en-US" altLang="ko-KR" sz="2000" dirty="0"/>
              <a:t>for </a:t>
            </a:r>
            <a:r>
              <a:rPr lang="en-US" altLang="ko-KR" sz="2000" dirty="0" smtClean="0"/>
              <a:t>a PAR </a:t>
            </a:r>
            <a:r>
              <a:rPr lang="en-US" altLang="ko-KR" sz="2000" dirty="0"/>
              <a:t>and </a:t>
            </a:r>
            <a:r>
              <a:rPr lang="en-US" altLang="ko-KR" sz="2000" dirty="0" smtClean="0"/>
              <a:t>CSD document</a:t>
            </a:r>
          </a:p>
          <a:p>
            <a:pPr lvl="1"/>
            <a:r>
              <a:rPr lang="en-US" altLang="ko-KR" sz="2000" dirty="0" smtClean="0"/>
              <a:t>Table of Contents for technical requirement document</a:t>
            </a:r>
          </a:p>
          <a:p>
            <a:endParaRPr lang="en-US" altLang="ko-KR" sz="2400" dirty="0" smtClean="0"/>
          </a:p>
          <a:p>
            <a:r>
              <a:rPr lang="en-US" altLang="ko-KR" sz="2400" dirty="0" smtClean="0"/>
              <a:t>Technical </a:t>
            </a:r>
            <a:r>
              <a:rPr lang="en-US" altLang="ko-KR" sz="2400" dirty="0"/>
              <a:t>c</a:t>
            </a:r>
            <a:r>
              <a:rPr lang="en-US" altLang="ko-KR" sz="2400" dirty="0" smtClean="0"/>
              <a:t>ollaboration on HRRC with participants</a:t>
            </a:r>
          </a:p>
          <a:p>
            <a:endParaRPr lang="en-US" altLang="ko-KR" sz="2400" dirty="0" smtClean="0"/>
          </a:p>
          <a:p>
            <a:r>
              <a:rPr lang="en-US" altLang="ko-KR" sz="2400" dirty="0" smtClean="0"/>
              <a:t>Encourage more companies to participate in upcoming meetings</a:t>
            </a:r>
          </a:p>
          <a:p>
            <a:endParaRPr lang="ko-KR" altLang="en-US" sz="2800" dirty="0"/>
          </a:p>
        </p:txBody>
      </p:sp>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7</a:t>
            </a:fld>
            <a:endParaRPr lang="en-US" altLang="ko-KR"/>
          </a:p>
        </p:txBody>
      </p:sp>
      <p:sp>
        <p:nvSpPr>
          <p:cNvPr id="7" name="날짜 개체 틀 1"/>
          <p:cNvSpPr>
            <a:spLocks noGrp="1"/>
          </p:cNvSpPr>
          <p:nvPr>
            <p:ph type="dt" sz="half" idx="10"/>
          </p:nvPr>
        </p:nvSpPr>
        <p:spPr>
          <a:xfrm>
            <a:off x="685800" y="378281"/>
            <a:ext cx="1600200" cy="215444"/>
          </a:xfrm>
        </p:spPr>
        <p:txBody>
          <a:bodyPr/>
          <a:lstStyle/>
          <a:p>
            <a:r>
              <a:rPr lang="en-US" altLang="ko-KR" dirty="0"/>
              <a:t>November 2016</a:t>
            </a:r>
          </a:p>
        </p:txBody>
      </p:sp>
    </p:spTree>
    <p:extLst>
      <p:ext uri="{BB962C8B-B14F-4D97-AF65-F5344CB8AC3E}">
        <p14:creationId xmlns:p14="http://schemas.microsoft.com/office/powerpoint/2010/main" val="37478189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바닥글 개체 틀 4"/>
          <p:cNvSpPr>
            <a:spLocks noGrp="1"/>
          </p:cNvSpPr>
          <p:nvPr>
            <p:ph type="ftr" sz="quarter" idx="11"/>
          </p:nvPr>
        </p:nvSpPr>
        <p:spPr/>
        <p:txBody>
          <a:bodyPr/>
          <a:lstStyle/>
          <a:p>
            <a:r>
              <a:rPr lang="en-US" altLang="ko-KR" smtClean="0"/>
              <a:t>Junhyeong Kim,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43F14156-D200-4457-B4C4-5D7FCD238904}" type="slidenum">
              <a:rPr lang="en-US" altLang="ko-KR" smtClean="0"/>
              <a:pPr/>
              <a:t>8</a:t>
            </a:fld>
            <a:endParaRPr lang="en-US" altLang="ko-KR"/>
          </a:p>
        </p:txBody>
      </p:sp>
      <p:sp>
        <p:nvSpPr>
          <p:cNvPr id="7" name="TextBox 6"/>
          <p:cNvSpPr txBox="1"/>
          <p:nvPr/>
        </p:nvSpPr>
        <p:spPr>
          <a:xfrm>
            <a:off x="2843808" y="2852936"/>
            <a:ext cx="3397084" cy="923330"/>
          </a:xfrm>
          <a:prstGeom prst="rect">
            <a:avLst/>
          </a:prstGeom>
          <a:noFill/>
        </p:spPr>
        <p:txBody>
          <a:bodyPr wrap="none" rtlCol="0">
            <a:spAutoFit/>
          </a:bodyPr>
          <a:lstStyle/>
          <a:p>
            <a:r>
              <a:rPr lang="en-US" altLang="ko-KR" sz="5400" b="1" dirty="0" smtClean="0"/>
              <a:t>Thank you</a:t>
            </a:r>
            <a:endParaRPr lang="ko-KR" altLang="en-US" sz="5400" b="1" dirty="0"/>
          </a:p>
        </p:txBody>
      </p:sp>
      <p:sp>
        <p:nvSpPr>
          <p:cNvPr id="9" name="날짜 개체 틀 1"/>
          <p:cNvSpPr>
            <a:spLocks noGrp="1"/>
          </p:cNvSpPr>
          <p:nvPr>
            <p:ph type="dt" sz="half" idx="10"/>
          </p:nvPr>
        </p:nvSpPr>
        <p:spPr>
          <a:xfrm>
            <a:off x="685800" y="378281"/>
            <a:ext cx="1600200" cy="215444"/>
          </a:xfrm>
        </p:spPr>
        <p:txBody>
          <a:bodyPr/>
          <a:lstStyle/>
          <a:p>
            <a:r>
              <a:rPr lang="en-US" altLang="ko-KR" dirty="0"/>
              <a:t>November 2016</a:t>
            </a:r>
          </a:p>
        </p:txBody>
      </p:sp>
    </p:spTree>
    <p:extLst>
      <p:ext uri="{BB962C8B-B14F-4D97-AF65-F5344CB8AC3E}">
        <p14:creationId xmlns:p14="http://schemas.microsoft.com/office/powerpoint/2010/main" val="315230003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사용자 지정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5053</TotalTime>
  <Words>313</Words>
  <Application>Microsoft Office PowerPoint</Application>
  <PresentationFormat>화면 슬라이드 쇼(4:3)</PresentationFormat>
  <Paragraphs>87</Paragraphs>
  <Slides>8</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8</vt:i4>
      </vt:variant>
    </vt:vector>
  </HeadingPairs>
  <TitlesOfParts>
    <vt:vector size="13" baseType="lpstr">
      <vt:lpstr>굴림</vt:lpstr>
      <vt:lpstr>맑은 고딕</vt:lpstr>
      <vt:lpstr>Arial</vt:lpstr>
      <vt:lpstr>Times New Roman</vt:lpstr>
      <vt:lpstr>IEEE-P802_15</vt:lpstr>
      <vt:lpstr>PowerPoint 프레젠테이션</vt:lpstr>
      <vt:lpstr>IEEE 802.15 IG HRRC (High Rate Rail Communications Interest Group)  Closing Report</vt:lpstr>
      <vt:lpstr>IG Group Leadership</vt:lpstr>
      <vt:lpstr>Sessions</vt:lpstr>
      <vt:lpstr>Meeting Accomplishments</vt:lpstr>
      <vt:lpstr>Meeting Accomplishments</vt:lpstr>
      <vt:lpstr>Future Plans</vt:lpstr>
      <vt:lpstr>PowerPoint 프레젠테이션</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김준형</dc:creator>
  <dc:description>&lt;doc#&gt;</dc:description>
  <cp:lastModifiedBy>김준형</cp:lastModifiedBy>
  <cp:revision>1068</cp:revision>
  <cp:lastPrinted>2016-03-11T10:04:44Z</cp:lastPrinted>
  <dcterms:created xsi:type="dcterms:W3CDTF">2014-12-23T02:01:48Z</dcterms:created>
  <dcterms:modified xsi:type="dcterms:W3CDTF">2016-11-11T00:49:07Z</dcterms:modified>
</cp:coreProperties>
</file>