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80" r:id="rId7"/>
    <p:sldId id="379" r:id="rId8"/>
    <p:sldId id="369"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1492" autoAdjust="0"/>
  </p:normalViewPr>
  <p:slideViewPr>
    <p:cSldViewPr>
      <p:cViewPr varScale="1">
        <p:scale>
          <a:sx n="64" d="100"/>
          <a:sy n="64" d="100"/>
        </p:scale>
        <p:origin x="1552" y="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912361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11/10/2016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11/10/2016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11/10/2016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11/10/2016</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11/10/2016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11/10/2016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11/10/2016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11/10/2016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11/10/2016</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11/10/2016</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11/10/2016</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11/10/2016</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11/10/2016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11/10/2016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11/10/2016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11/10/2016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11/10/2016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11/10/2016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11/10/2016</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11/10/2016</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11/10/2016</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11/10/2016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11/10/2016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11/10/2016</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15-16-0837-00-0008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[November 10, </a:t>
            </a:r>
            <a:r>
              <a:rPr lang="en-US" altLang="ko-KR" sz="1600" dirty="0" smtClean="0">
                <a:ea typeface="굴림" pitchFamily="50" charset="-127"/>
              </a:rPr>
              <a:t>2016]</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a:t>
            </a:r>
            <a:r>
              <a:rPr lang="en-US" altLang="ja-JP" sz="1600" dirty="0" smtClean="0">
                <a:solidFill>
                  <a:schemeClr val="tx2"/>
                </a:solidFill>
                <a:ea typeface="굴림" pitchFamily="50" charset="-127"/>
              </a:rPr>
              <a:t> [CUN</a:t>
            </a:r>
            <a:r>
              <a:rPr lang="en-US" altLang="ja-JP" sz="1600" dirty="0">
                <a:solidFill>
                  <a:schemeClr val="tx2"/>
                </a:solidFill>
                <a:ea typeface="굴림" pitchFamily="50" charset="-127"/>
              </a:rPr>
              <a:t>Y</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2016 Warsaw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11/10/2016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11/10/2016</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November 10, 2016</a:t>
            </a:r>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11/10/2016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Comment Resolution </a:t>
            </a:r>
          </a:p>
          <a:p>
            <a:r>
              <a:rPr lang="en-US" sz="2400" dirty="0" smtClean="0"/>
              <a:t>Text for </a:t>
            </a:r>
            <a:r>
              <a:rPr lang="en-US" sz="2400" dirty="0" smtClean="0"/>
              <a:t>Draft </a:t>
            </a:r>
            <a:r>
              <a:rPr lang="en-US" sz="2400" dirty="0" smtClean="0"/>
              <a:t>2.0</a:t>
            </a:r>
          </a:p>
          <a:p>
            <a:r>
              <a:rPr lang="en-US" sz="2400" dirty="0" smtClean="0"/>
              <a:t>Prepare a recirculation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11/10/2016</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1800" dirty="0" smtClean="0"/>
              <a:t>Total Number of comments: 716</a:t>
            </a:r>
          </a:p>
          <a:p>
            <a:pPr marL="0" indent="0">
              <a:buNone/>
            </a:pPr>
            <a:r>
              <a:rPr lang="en-US" sz="1800" dirty="0"/>
              <a:t> </a:t>
            </a:r>
            <a:r>
              <a:rPr lang="en-US" sz="1800" dirty="0" smtClean="0"/>
              <a:t>     - </a:t>
            </a:r>
            <a:r>
              <a:rPr lang="en-US" sz="1600" dirty="0" smtClean="0"/>
              <a:t>Technical (242), Editorial (474)</a:t>
            </a:r>
          </a:p>
          <a:p>
            <a:pPr marL="0" indent="0">
              <a:buNone/>
            </a:pPr>
            <a:r>
              <a:rPr lang="en-US" sz="1600" dirty="0" smtClean="0"/>
              <a:t>       - All comments are resolved 			</a:t>
            </a:r>
          </a:p>
          <a:p>
            <a:pPr marL="0" indent="0">
              <a:buNone/>
            </a:pPr>
            <a:r>
              <a:rPr lang="en-US" sz="1600" dirty="0"/>
              <a:t> </a:t>
            </a:r>
            <a:r>
              <a:rPr lang="en-US" sz="1600" dirty="0" smtClean="0"/>
              <a:t>      - Texts being worked on for Draft 2.0</a:t>
            </a:r>
          </a:p>
          <a:p>
            <a:r>
              <a:rPr lang="en-US" sz="1800" dirty="0" smtClean="0"/>
              <a:t>Text contributions for drafting</a:t>
            </a:r>
          </a:p>
          <a:p>
            <a:pPr lvl="1"/>
            <a:r>
              <a:rPr lang="en-US" sz="1600" dirty="0" smtClean="0"/>
              <a:t>Doc. 766r3: MAC service primitives (M. Hernandez)</a:t>
            </a:r>
          </a:p>
          <a:p>
            <a:pPr lvl="1"/>
            <a:r>
              <a:rPr lang="en-US" sz="1600" dirty="0" smtClean="0"/>
              <a:t>Doc. 812r0, 810r0: Correction of equations (Billy Verso)</a:t>
            </a:r>
          </a:p>
          <a:p>
            <a:pPr lvl="1"/>
            <a:r>
              <a:rPr lang="en-US" sz="1600" dirty="0" smtClean="0"/>
              <a:t>Doc. 765r1: MAC command frames (M. Hernandez)</a:t>
            </a:r>
          </a:p>
          <a:p>
            <a:pPr lvl="1"/>
            <a:r>
              <a:rPr lang="en-US" sz="1600" dirty="0" smtClean="0"/>
              <a:t>Doc. 764r1: </a:t>
            </a:r>
            <a:r>
              <a:rPr lang="en-US" sz="1600" dirty="0"/>
              <a:t>Resolution for discovery text</a:t>
            </a:r>
            <a:r>
              <a:rPr lang="en-US" sz="1600" dirty="0" smtClean="0"/>
              <a:t> (M. Hernandez)</a:t>
            </a:r>
          </a:p>
          <a:p>
            <a:pPr lvl="1"/>
            <a:r>
              <a:rPr lang="en-US" sz="1600" dirty="0" smtClean="0"/>
              <a:t>Doc. 763r1: Resolution for CCA (M. Hernandez)</a:t>
            </a:r>
            <a:endParaRPr lang="en-US" sz="1600" dirty="0"/>
          </a:p>
          <a:p>
            <a:pPr lvl="1"/>
            <a:r>
              <a:rPr lang="en-US" sz="1600" dirty="0" smtClean="0"/>
              <a:t>Doc. 794r0: Resolution for cyclic </a:t>
            </a:r>
            <a:r>
              <a:rPr lang="en-US" sz="1600" dirty="0" err="1" smtClean="0"/>
              <a:t>superframe</a:t>
            </a:r>
            <a:r>
              <a:rPr lang="en-US" sz="1600" dirty="0" smtClean="0"/>
              <a:t> (SS </a:t>
            </a:r>
            <a:r>
              <a:rPr lang="en-US" sz="1600" dirty="0" err="1" smtClean="0"/>
              <a:t>Joo</a:t>
            </a:r>
            <a:r>
              <a:rPr lang="en-US" sz="1600" dirty="0" smtClean="0"/>
              <a:t>)</a:t>
            </a:r>
          </a:p>
          <a:p>
            <a:pPr lvl="1"/>
            <a:r>
              <a:rPr lang="en-US" sz="1600" dirty="0" smtClean="0"/>
              <a:t>Doc. 786r1: CCA mode 5 (Billy Verso)</a:t>
            </a:r>
          </a:p>
          <a:p>
            <a:pPr lvl="1"/>
            <a:r>
              <a:rPr lang="en-US" sz="1600" dirty="0" smtClean="0"/>
              <a:t>Doc. 778r1</a:t>
            </a:r>
            <a:r>
              <a:rPr lang="en-US" sz="1600" dirty="0"/>
              <a:t>: Resolution for discovery </a:t>
            </a:r>
            <a:r>
              <a:rPr lang="en-US" sz="1600" dirty="0" smtClean="0"/>
              <a:t>text (Billy Verso)</a:t>
            </a:r>
          </a:p>
          <a:p>
            <a:pPr lvl="1"/>
            <a:endParaRPr lang="en-US" sz="1600" dirty="0" smtClean="0"/>
          </a:p>
          <a:p>
            <a:pPr lvl="1"/>
            <a:endParaRPr lang="en-US"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11/10/2016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a:t>
            </a:r>
            <a:r>
              <a:rPr lang="en-US" altLang="en-US" sz="2000" dirty="0" smtClean="0"/>
              <a:t>802.15 TG8 approve </a:t>
            </a:r>
            <a:r>
              <a:rPr lang="en-US" altLang="en-US" sz="2000" dirty="0"/>
              <a:t>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Marco Hernandez</a:t>
            </a:r>
            <a:endParaRPr lang="en-US" altLang="en-US" sz="2000" dirty="0"/>
          </a:p>
          <a:p>
            <a:r>
              <a:rPr lang="en-US" altLang="en-US" sz="2000" dirty="0"/>
              <a:t>Seconded By</a:t>
            </a:r>
            <a:r>
              <a:rPr lang="en-US" altLang="en-US" sz="2000" dirty="0" smtClean="0"/>
              <a:t>: </a:t>
            </a:r>
            <a:r>
              <a:rPr lang="en-US" altLang="en-US" sz="2000" dirty="0" err="1" smtClean="0"/>
              <a:t>Seong</a:t>
            </a:r>
            <a:r>
              <a:rPr lang="en-US" altLang="en-US" sz="2000" dirty="0" smtClean="0"/>
              <a:t> Soon </a:t>
            </a:r>
            <a:r>
              <a:rPr lang="en-US" altLang="en-US" sz="2000" dirty="0" err="1" smtClean="0"/>
              <a:t>Joo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11/10/2016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394059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WG15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802.15 WG approve 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Myung Lee</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11/10/2016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January Interim</a:t>
            </a:r>
            <a:endParaRPr lang="en-US" dirty="0"/>
          </a:p>
        </p:txBody>
      </p:sp>
      <p:sp>
        <p:nvSpPr>
          <p:cNvPr id="3" name="Content Placeholder 2"/>
          <p:cNvSpPr>
            <a:spLocks noGrp="1"/>
          </p:cNvSpPr>
          <p:nvPr>
            <p:ph idx="1"/>
          </p:nvPr>
        </p:nvSpPr>
        <p:spPr>
          <a:xfrm>
            <a:off x="609600" y="1752600"/>
            <a:ext cx="8229600" cy="4114800"/>
          </a:xfrm>
        </p:spPr>
        <p:txBody>
          <a:bodyPr/>
          <a:lstStyle/>
          <a:p>
            <a:r>
              <a:rPr lang="en-US" altLang="ja-JP" sz="2800" dirty="0" smtClean="0"/>
              <a:t>BRC Teleconferences</a:t>
            </a:r>
          </a:p>
          <a:p>
            <a:pPr lvl="1"/>
            <a:r>
              <a:rPr lang="en-US" altLang="ja-JP" dirty="0"/>
              <a:t>Agenda: </a:t>
            </a:r>
            <a:r>
              <a:rPr lang="en-US" altLang="ja-JP" sz="2000" dirty="0" smtClean="0"/>
              <a:t>Drafting 2.0, Recirculation, Comment Resolutions</a:t>
            </a:r>
            <a:endParaRPr lang="en-US" altLang="ja-JP" sz="2000" dirty="0"/>
          </a:p>
          <a:p>
            <a:pPr lvl="1"/>
            <a:r>
              <a:rPr lang="en-US" altLang="ja-JP" dirty="0" smtClean="0"/>
              <a:t>Bi-weekly Wednesday starting November 23, 2016</a:t>
            </a:r>
            <a:endParaRPr lang="en-US" altLang="ja-JP" dirty="0"/>
          </a:p>
          <a:p>
            <a:pPr lvl="2"/>
            <a:r>
              <a:rPr lang="en-US" sz="2000" dirty="0" smtClean="0"/>
              <a:t>7:00amUS ET</a:t>
            </a:r>
            <a:r>
              <a:rPr lang="en-US" sz="2000" dirty="0"/>
              <a:t>, 9</a:t>
            </a:r>
            <a:r>
              <a:rPr lang="en-US" sz="2000" dirty="0" smtClean="0"/>
              <a:t>:00pm </a:t>
            </a:r>
            <a:r>
              <a:rPr lang="en-US" sz="2000" dirty="0"/>
              <a:t>Japan/Korea, </a:t>
            </a:r>
            <a:r>
              <a:rPr lang="en-US" sz="2000" dirty="0" smtClean="0"/>
              <a:t>Ireland 12:00PM </a:t>
            </a:r>
          </a:p>
          <a:p>
            <a:pPr lvl="2"/>
            <a:r>
              <a:rPr lang="en-US" sz="2000" dirty="0" smtClean="0"/>
              <a:t>1.5 Hours each</a:t>
            </a:r>
          </a:p>
          <a:p>
            <a:pPr lvl="2"/>
            <a:r>
              <a:rPr lang="en-US" sz="2000" dirty="0" smtClean="0"/>
              <a:t>December 7, December 20 (Tuesday)</a:t>
            </a:r>
          </a:p>
          <a:p>
            <a:pPr lvl="2"/>
            <a:r>
              <a:rPr lang="en-US" sz="2000" dirty="0" smtClean="0"/>
              <a:t>Atlanta Meeting Jan 16-20, 2017</a:t>
            </a:r>
            <a:endParaRPr lang="en-US" sz="2000" dirty="0"/>
          </a:p>
          <a:p>
            <a:pPr lvl="1"/>
            <a:r>
              <a:rPr lang="en-US" altLang="ja-JP"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11/10/2016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Dec. 16</a:t>
            </a:r>
          </a:p>
          <a:p>
            <a:r>
              <a:rPr lang="en-US" altLang="ko-KR" sz="2000" dirty="0" err="1" smtClean="0"/>
              <a:t>RevCom</a:t>
            </a:r>
            <a:r>
              <a:rPr lang="en-US" altLang="ko-KR" sz="2000" dirty="0" smtClean="0"/>
              <a:t> submission 				         May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11/10/2016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Marco Hernandez (NICT)</a:t>
            </a:r>
          </a:p>
          <a:p>
            <a:pPr>
              <a:buNone/>
            </a:pPr>
            <a:r>
              <a:rPr lang="en-US" sz="2000" dirty="0"/>
              <a:t> </a:t>
            </a: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11/10/2016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33466</TotalTime>
  <Words>526</Words>
  <Application>Microsoft Office PowerPoint</Application>
  <PresentationFormat>On-screen Show (4:3)</PresentationFormat>
  <Paragraphs>152</Paragraphs>
  <Slides>10</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TG8 Motion</vt:lpstr>
      <vt:lpstr>WG15 Motion</vt:lpstr>
      <vt:lpstr>Plan for January Interim</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1233</cp:revision>
  <cp:lastPrinted>1998-02-10T13:28:06Z</cp:lastPrinted>
  <dcterms:created xsi:type="dcterms:W3CDTF">1999-11-08T18:59:45Z</dcterms:created>
  <dcterms:modified xsi:type="dcterms:W3CDTF">2016-11-10T23:38:29Z</dcterms:modified>
</cp:coreProperties>
</file>