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9"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7" autoAdjust="0"/>
  </p:normalViewPr>
  <p:slideViewPr>
    <p:cSldViewPr snapToGrid="0">
      <p:cViewPr>
        <p:scale>
          <a:sx n="60" d="100"/>
          <a:sy n="60" d="100"/>
        </p:scale>
        <p:origin x="-1085" y="-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802.15-16-0836-000-003d_November 2016_Closing_Plenary_Slides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San Antonio November </a:t>
            </a:r>
            <a:r>
              <a:rPr lang="en-US" sz="1600" dirty="0" smtClean="0"/>
              <a:t>2016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10 November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November </a:t>
            </a:r>
            <a:r>
              <a:rPr lang="en-US" sz="1600" dirty="0" smtClean="0"/>
              <a:t>2016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a:t>
            </a:r>
            <a:r>
              <a:rPr lang="de-DE" sz="4400" b="1" dirty="0" smtClean="0">
                <a:solidFill>
                  <a:schemeClr val="tx1"/>
                </a:solidFill>
              </a:rPr>
              <a:t>November 2016</a:t>
            </a:r>
            <a:r>
              <a:rPr lang="de-DE" sz="4400" b="1" dirty="0" smtClean="0">
                <a:solidFill>
                  <a:schemeClr val="tx1"/>
                </a:solidFill>
              </a:rPr>
              <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 November 20 16</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/Tasks </a:t>
            </a:r>
            <a:r>
              <a:rPr lang="de-DE" dirty="0" err="1" smtClean="0"/>
              <a:t>Completed</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smtClean="0"/>
              <a:t>6 </a:t>
            </a:r>
            <a:r>
              <a:rPr lang="de-DE" sz="2000" dirty="0" err="1" smtClean="0"/>
              <a:t>meetings</a:t>
            </a:r>
            <a:r>
              <a:rPr lang="de-DE" sz="2000" dirty="0" smtClean="0"/>
              <a:t> (</a:t>
            </a:r>
            <a:r>
              <a:rPr lang="de-DE" sz="2000" dirty="0" err="1" smtClean="0"/>
              <a:t>including</a:t>
            </a:r>
            <a:r>
              <a:rPr lang="de-DE" sz="2000" dirty="0" smtClean="0"/>
              <a:t> 1 </a:t>
            </a:r>
            <a:r>
              <a:rPr lang="de-DE" sz="2000" dirty="0" err="1" smtClean="0"/>
              <a:t>joint</a:t>
            </a:r>
            <a:r>
              <a:rPr lang="de-DE" sz="2000" dirty="0" smtClean="0"/>
              <a:t> </a:t>
            </a:r>
            <a:r>
              <a:rPr lang="de-DE" sz="2000" dirty="0" err="1" smtClean="0"/>
              <a:t>meeting</a:t>
            </a:r>
            <a:r>
              <a:rPr lang="de-DE" sz="2000" dirty="0" smtClean="0"/>
              <a:t> </a:t>
            </a:r>
            <a:r>
              <a:rPr lang="de-DE" sz="2000" dirty="0" err="1" smtClean="0"/>
              <a:t>with</a:t>
            </a:r>
            <a:r>
              <a:rPr lang="de-DE" sz="2000" dirty="0" smtClean="0"/>
              <a:t> IG </a:t>
            </a:r>
            <a:r>
              <a:rPr lang="de-DE" sz="2000" dirty="0" err="1" smtClean="0"/>
              <a:t>THz</a:t>
            </a:r>
            <a:r>
              <a:rPr lang="de-DE" sz="2000" dirty="0" smtClean="0"/>
              <a:t>)</a:t>
            </a:r>
          </a:p>
          <a:p>
            <a:endParaRPr lang="de-DE" sz="2000" dirty="0" smtClean="0"/>
          </a:p>
          <a:p>
            <a:r>
              <a:rPr lang="de-DE" sz="2000" dirty="0" err="1" smtClean="0"/>
              <a:t>Contributions</a:t>
            </a:r>
            <a:r>
              <a:rPr lang="de-DE" sz="2000" dirty="0" smtClean="0"/>
              <a:t>:</a:t>
            </a:r>
            <a:endParaRPr lang="de-DE" sz="1800" dirty="0" smtClean="0"/>
          </a:p>
          <a:p>
            <a:pPr lvl="2"/>
            <a:r>
              <a:rPr lang="en-US" sz="1800" dirty="0" smtClean="0">
                <a:solidFill>
                  <a:schemeClr val="tx2"/>
                </a:solidFill>
              </a:rPr>
              <a:t>15-16-0715-00-003d_tg3d_presentation_to_ETSI_ISG_mWT</a:t>
            </a:r>
          </a:p>
          <a:p>
            <a:pPr lvl="2"/>
            <a:r>
              <a:rPr lang="de-DE" sz="1800" dirty="0" smtClean="0"/>
              <a:t>15-16-0595-03-003d-proposal-for-ieee802-15-3d</a:t>
            </a:r>
          </a:p>
          <a:p>
            <a:pPr lvl="2"/>
            <a:r>
              <a:rPr lang="en-US" sz="1800" dirty="0" smtClean="0">
                <a:solidFill>
                  <a:schemeClr val="tx2"/>
                </a:solidFill>
              </a:rPr>
              <a:t>15-16-0746-02-003d-preliminary-performance-of-fec-schemes-in-tg3d-channels</a:t>
            </a:r>
          </a:p>
          <a:p>
            <a:pPr lvl="2"/>
            <a:r>
              <a:rPr lang="de-DE" sz="1800" dirty="0" smtClean="0"/>
              <a:t>15-16-0610-01-003d_final_proposal_3d_explanations</a:t>
            </a:r>
          </a:p>
          <a:p>
            <a:pPr lvl="2"/>
            <a:r>
              <a:rPr lang="de-DE" sz="1800" dirty="0" smtClean="0"/>
              <a:t>15-16-0811-00-003d-proposal_for_a_default_channel</a:t>
            </a:r>
          </a:p>
          <a:p>
            <a:pPr lvl="2"/>
            <a:endParaRPr lang="de-DE" sz="1800" dirty="0" smtClean="0"/>
          </a:p>
          <a:p>
            <a:r>
              <a:rPr lang="de-DE" sz="2000" dirty="0" smtClean="0"/>
              <a:t>Tasks </a:t>
            </a:r>
            <a:r>
              <a:rPr lang="de-DE" sz="2000" dirty="0" err="1" smtClean="0"/>
              <a:t>completed</a:t>
            </a:r>
            <a:r>
              <a:rPr lang="de-DE" sz="2000" dirty="0" smtClean="0"/>
              <a:t>:</a:t>
            </a:r>
          </a:p>
          <a:p>
            <a:pPr lvl="2"/>
            <a:r>
              <a:rPr lang="de-DE" sz="1800" dirty="0" err="1" smtClean="0"/>
              <a:t>Preparation</a:t>
            </a:r>
            <a:r>
              <a:rPr lang="de-DE" sz="1800" dirty="0" smtClean="0"/>
              <a:t> of a </a:t>
            </a:r>
            <a:r>
              <a:rPr lang="de-DE" sz="1800" dirty="0" err="1" smtClean="0"/>
              <a:t>pre</a:t>
            </a:r>
            <a:r>
              <a:rPr lang="de-DE" sz="1800" dirty="0" smtClean="0"/>
              <a:t> </a:t>
            </a:r>
            <a:r>
              <a:rPr lang="de-DE" sz="1800" dirty="0" err="1" smtClean="0"/>
              <a:t>version</a:t>
            </a:r>
            <a:r>
              <a:rPr lang="de-DE" sz="1800" dirty="0" smtClean="0"/>
              <a:t> of </a:t>
            </a:r>
            <a:r>
              <a:rPr lang="de-DE" sz="1800" dirty="0" err="1" smtClean="0"/>
              <a:t>the</a:t>
            </a:r>
            <a:r>
              <a:rPr lang="de-DE" sz="1800" dirty="0" smtClean="0"/>
              <a:t> </a:t>
            </a:r>
            <a:r>
              <a:rPr lang="de-DE" sz="1800" dirty="0" err="1" smtClean="0"/>
              <a:t>draft</a:t>
            </a:r>
            <a:r>
              <a:rPr lang="de-DE" sz="1800" dirty="0" smtClean="0"/>
              <a:t> </a:t>
            </a:r>
            <a:r>
              <a:rPr lang="de-DE" sz="1800" dirty="0" err="1" smtClean="0"/>
              <a:t>standard</a:t>
            </a:r>
            <a:endParaRPr lang="de-DE" sz="18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November </a:t>
            </a:r>
            <a:r>
              <a:rPr lang="en-US" dirty="0" smtClean="0"/>
              <a:t>16</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for</a:t>
            </a:r>
            <a:r>
              <a:rPr lang="de-DE" dirty="0" smtClean="0"/>
              <a:t> </a:t>
            </a:r>
            <a:r>
              <a:rPr lang="de-DE" dirty="0" err="1" smtClean="0"/>
              <a:t>the</a:t>
            </a:r>
            <a:r>
              <a:rPr lang="de-DE" dirty="0" smtClean="0"/>
              <a:t> </a:t>
            </a:r>
            <a:r>
              <a:rPr lang="de-DE" dirty="0" err="1" smtClean="0"/>
              <a:t>January</a:t>
            </a:r>
            <a:r>
              <a:rPr lang="de-DE" dirty="0" smtClean="0"/>
              <a:t> 2017 Meeting / </a:t>
            </a:r>
            <a:r>
              <a:rPr lang="de-DE" dirty="0" err="1" smtClean="0"/>
              <a:t>Telco</a:t>
            </a:r>
            <a:endParaRPr lang="de-DE" dirty="0"/>
          </a:p>
        </p:txBody>
      </p:sp>
      <p:sp>
        <p:nvSpPr>
          <p:cNvPr id="3" name="Inhaltsplatzhalter 2"/>
          <p:cNvSpPr>
            <a:spLocks noGrp="1"/>
          </p:cNvSpPr>
          <p:nvPr>
            <p:ph idx="1"/>
          </p:nvPr>
        </p:nvSpPr>
        <p:spPr>
          <a:xfrm>
            <a:off x="419101" y="1981200"/>
            <a:ext cx="8277224" cy="4114800"/>
          </a:xfrm>
        </p:spPr>
        <p:txBody>
          <a:bodyPr/>
          <a:lstStyle/>
          <a:p>
            <a:r>
              <a:rPr lang="de-DE" sz="2400" dirty="0" smtClean="0"/>
              <a:t>Development of a </a:t>
            </a:r>
            <a:r>
              <a:rPr lang="de-DE" sz="2400" dirty="0" err="1" smtClean="0"/>
              <a:t>draft</a:t>
            </a:r>
            <a:r>
              <a:rPr lang="de-DE" sz="2400" dirty="0" smtClean="0"/>
              <a:t> </a:t>
            </a:r>
            <a:r>
              <a:rPr lang="de-DE" sz="2400" dirty="0" err="1" smtClean="0"/>
              <a:t>standard</a:t>
            </a:r>
            <a:r>
              <a:rPr lang="de-DE" sz="2400" dirty="0" smtClean="0"/>
              <a:t> D01</a:t>
            </a:r>
          </a:p>
          <a:p>
            <a:r>
              <a:rPr lang="de-DE" sz="2400" dirty="0" smtClean="0"/>
              <a:t>Kick-off </a:t>
            </a:r>
            <a:r>
              <a:rPr lang="de-DE" sz="2400" dirty="0" err="1" smtClean="0"/>
              <a:t>activities</a:t>
            </a:r>
            <a:r>
              <a:rPr lang="de-DE" sz="2400" dirty="0" smtClean="0"/>
              <a:t>: PAR </a:t>
            </a:r>
            <a:r>
              <a:rPr lang="de-DE" sz="2400" dirty="0" err="1" smtClean="0"/>
              <a:t>for</a:t>
            </a:r>
            <a:r>
              <a:rPr lang="de-DE" sz="2400" dirty="0" smtClean="0"/>
              <a:t> 802.1AC </a:t>
            </a:r>
            <a:r>
              <a:rPr lang="de-DE" sz="2400" dirty="0" err="1" smtClean="0"/>
              <a:t>amendment</a:t>
            </a:r>
            <a:endParaRPr lang="de-DE" sz="2400" dirty="0" smtClean="0"/>
          </a:p>
          <a:p>
            <a:r>
              <a:rPr lang="de-DE" sz="2400" dirty="0" smtClean="0"/>
              <a:t>TG3d </a:t>
            </a:r>
            <a:r>
              <a:rPr lang="de-DE" sz="2400" dirty="0" err="1" smtClean="0"/>
              <a:t>telcos</a:t>
            </a:r>
            <a:r>
              <a:rPr lang="de-DE" sz="2400" dirty="0" smtClean="0"/>
              <a:t> </a:t>
            </a:r>
            <a:r>
              <a:rPr lang="de-DE" sz="2400" dirty="0" err="1" smtClean="0"/>
              <a:t>are</a:t>
            </a:r>
            <a:r>
              <a:rPr lang="de-DE" sz="2400" dirty="0" smtClean="0"/>
              <a:t> </a:t>
            </a:r>
            <a:r>
              <a:rPr lang="de-DE" sz="2400" dirty="0" err="1" smtClean="0"/>
              <a:t>scheduled</a:t>
            </a:r>
            <a:r>
              <a:rPr lang="de-DE" sz="2400" dirty="0" smtClean="0"/>
              <a:t> </a:t>
            </a:r>
            <a:r>
              <a:rPr lang="de-DE" sz="2400" dirty="0" err="1" smtClean="0"/>
              <a:t>for</a:t>
            </a:r>
            <a:r>
              <a:rPr lang="de-DE" sz="2400" dirty="0" smtClean="0"/>
              <a:t>:</a:t>
            </a:r>
          </a:p>
          <a:p>
            <a:pPr>
              <a:buNone/>
            </a:pPr>
            <a:endParaRPr lang="de-DE" sz="2400" dirty="0" smtClean="0"/>
          </a:p>
          <a:p>
            <a:pPr lvl="1"/>
            <a:r>
              <a:rPr lang="de-DE" sz="1800" dirty="0" smtClean="0"/>
              <a:t>24.11.16, 9am-11am, (CET), 5pm-7pm (JST), 12am-2am (PST)</a:t>
            </a:r>
          </a:p>
          <a:p>
            <a:pPr lvl="1"/>
            <a:r>
              <a:rPr lang="de-DE" sz="1800" dirty="0" smtClean="0"/>
              <a:t>01.12.16, 9am-11am, (CET), 5pm-7pm (JST ), 12am-2am (PST)</a:t>
            </a:r>
          </a:p>
          <a:p>
            <a:pPr lvl="1"/>
            <a:r>
              <a:rPr lang="de-DE" sz="1800" dirty="0" smtClean="0"/>
              <a:t>12.12.16, 7am-9am, (CET), 3pm-5pm (JST)/ 11.12.16, 10pm-12am (PST)</a:t>
            </a:r>
          </a:p>
          <a:p>
            <a:pPr lvl="1"/>
            <a:r>
              <a:rPr lang="de-DE" sz="1800" dirty="0" smtClean="0"/>
              <a:t>21.12.16, 9am-11am, (CET), 5pm-7pm (JST),  12am-2am (PST)</a:t>
            </a:r>
          </a:p>
          <a:p>
            <a:pPr lvl="1"/>
            <a:r>
              <a:rPr lang="de-DE" sz="1800" dirty="0" smtClean="0"/>
              <a:t>10.01.17, 7am-9am, (CET), 3pm-5pm (JST)/ 09.01.17,10pm-12am (PST)</a:t>
            </a:r>
          </a:p>
          <a:p>
            <a:pPr lvl="1"/>
            <a:endParaRPr lang="de-DE" sz="2000"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8"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7" name="Datumsplatzhalter 3"/>
          <p:cNvSpPr>
            <a:spLocks noGrp="1"/>
          </p:cNvSpPr>
          <p:nvPr>
            <p:ph type="dt" sz="half" idx="10"/>
          </p:nvPr>
        </p:nvSpPr>
        <p:spPr>
          <a:xfrm>
            <a:off x="685800" y="378281"/>
            <a:ext cx="1600200" cy="215444"/>
          </a:xfrm>
        </p:spPr>
        <p:txBody>
          <a:bodyPr/>
          <a:lstStyle/>
          <a:p>
            <a:r>
              <a:rPr lang="en-US" smtClean="0"/>
              <a:t>November 2016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204</Words>
  <Application>Microsoft Office PowerPoint</Application>
  <PresentationFormat>Bildschirmpräsentation (4:3)</PresentationFormat>
  <Paragraphs>51</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TG 3d November 2016 Closing Report</vt:lpstr>
      <vt:lpstr>Meetings/Contributions/Tasks Completed</vt:lpstr>
      <vt:lpstr>Tasks for the January 2017 Meeting / Telco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156</cp:revision>
  <cp:lastPrinted>1998-02-10T13:28:06Z</cp:lastPrinted>
  <dcterms:created xsi:type="dcterms:W3CDTF">2012-11-14T22:04:21Z</dcterms:created>
  <dcterms:modified xsi:type="dcterms:W3CDTF">2016-11-10T21:40:26Z</dcterms:modified>
</cp:coreProperties>
</file>