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1" r:id="rId4"/>
    <p:sldId id="286" r:id="rId5"/>
    <p:sldId id="285" r:id="rId6"/>
    <p:sldId id="287" r:id="rId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81" autoAdjust="0"/>
    <p:restoredTop sz="89594" autoAdjust="0"/>
  </p:normalViewPr>
  <p:slideViewPr>
    <p:cSldViewPr showGuides="1">
      <p:cViewPr varScale="1">
        <p:scale>
          <a:sx n="81" d="100"/>
          <a:sy n="81" d="100"/>
        </p:scale>
        <p:origin x="-1522" y="-72"/>
      </p:cViewPr>
      <p:guideLst>
        <p:guide orient="horz" pos="2160"/>
        <p:guide pos="2880"/>
      </p:guideLst>
    </p:cSldViewPr>
  </p:slideViewPr>
  <p:notesTextViewPr>
    <p:cViewPr>
      <p:scale>
        <a:sx n="1" d="1"/>
        <a:sy n="1" d="1"/>
      </p:scale>
      <p:origin x="0" y="0"/>
    </p:cViewPr>
  </p:notesTextViewPr>
  <p:sorterViewPr>
    <p:cViewPr>
      <p:scale>
        <a:sx n="100" d="100"/>
        <a:sy n="100" d="100"/>
      </p:scale>
      <p:origin x="0" y="1452"/>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4</a:t>
            </a:fld>
            <a:endParaRPr lang="en-US" altLang="ja-JP"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8B1BE53-0473-474E-A0A8-8E2CBAF09E75}" type="slidenum">
              <a:rPr lang="en-US" altLang="ja-JP" sz="2400" smtClean="0"/>
              <a:pPr eaLnBrk="1" hangingPunct="1">
                <a:spcBef>
                  <a:spcPct val="0"/>
                </a:spcBef>
              </a:pPr>
              <a:t>6</a:t>
            </a:fld>
            <a:endParaRPr lang="en-US" altLang="ja-JP" sz="2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2016</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2016</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2016</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802.15-16-0795-01-0dep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67544" y="378281"/>
            <a:ext cx="1600200" cy="215444"/>
          </a:xfrm>
        </p:spPr>
        <p:txBody>
          <a:bodyPr/>
          <a:lstStyle/>
          <a:p>
            <a:r>
              <a:rPr lang="en-US" altLang="ja-JP" dirty="0" smtClean="0"/>
              <a:t>November</a:t>
            </a:r>
            <a:r>
              <a:rPr lang="en-US" altLang="ja-JP" dirty="0" smtClean="0"/>
              <a:t>  </a:t>
            </a:r>
            <a:r>
              <a:rPr lang="en-US" altLang="ja-JP" dirty="0" smtClean="0"/>
              <a:t>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a:t>
            </a:r>
            <a:r>
              <a:rPr lang="en-US" altLang="ja-JP" sz="1600" dirty="0" smtClean="0">
                <a:ea typeface="ＭＳ Ｐゴシック" charset="-128"/>
              </a:rPr>
              <a:t>November </a:t>
            </a:r>
            <a:r>
              <a:rPr lang="en-US" altLang="ja-JP" sz="1600" dirty="0" smtClean="0">
                <a:ea typeface="ＭＳ Ｐゴシック" charset="-128"/>
              </a:rPr>
              <a:t>Closing Report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[9 November,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Ryuji Kohno, Yokohama National University/CWC-Nippon Co.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79-5 </a:t>
            </a:r>
            <a:r>
              <a:rPr lang="en-US" altLang="ja-JP" sz="1600" dirty="0" err="1" smtClean="0">
                <a:ea typeface="ＭＳ Ｐゴシック" charset="-128"/>
              </a:rPr>
              <a:t>Tokiwadai</a:t>
            </a:r>
            <a:r>
              <a:rPr lang="en-US" altLang="ja-JP" sz="1600" dirty="0" smtClean="0">
                <a:ea typeface="ＭＳ Ｐゴシック" charset="-128"/>
              </a:rPr>
              <a:t>, Hodogaya-</a:t>
            </a:r>
            <a:r>
              <a:rPr lang="en-US" altLang="ja-JP" sz="1600" dirty="0" err="1" smtClean="0">
                <a:ea typeface="ＭＳ Ｐゴシック" charset="-128"/>
              </a:rPr>
              <a:t>ku</a:t>
            </a:r>
            <a:r>
              <a:rPr lang="en-US" altLang="ja-JP" sz="1600" dirty="0" smtClean="0">
                <a:ea typeface="ＭＳ Ｐゴシック" charset="-128"/>
              </a:rPr>
              <a:t>, Yokohama, Japan  240-8501</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+81 (0)45-339-4115 Email: </a:t>
            </a:r>
            <a:r>
              <a:rPr lang="en-US" altLang="ja-JP" sz="1600" dirty="0" smtClean="0">
                <a:ea typeface="ＭＳ Ｐゴシック" charset="-128"/>
                <a:hlinkClick r:id="rId3"/>
              </a:rPr>
              <a:t>kohno@ynu.ac.jp</a:t>
            </a:r>
            <a:r>
              <a:rPr lang="en-US" altLang="ja-JP" sz="1600" dirty="0" smtClean="0">
                <a:ea typeface="ＭＳ Ｐゴシック" charset="-128"/>
              </a:rPr>
              <a:t>, ryuji.kohno@cwc-nippon.co.jp]</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closing report for IG Dependability July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296144" cy="215444"/>
          </a:xfrm>
        </p:spPr>
        <p:txBody>
          <a:bodyPr/>
          <a:lstStyle/>
          <a:p>
            <a:r>
              <a:rPr lang="en-US" altLang="ja-JP" dirty="0" smtClean="0"/>
              <a:t>November</a:t>
            </a:r>
            <a:r>
              <a:rPr lang="en-US" altLang="ja-JP" dirty="0" smtClean="0"/>
              <a:t>  </a:t>
            </a:r>
            <a:r>
              <a:rPr lang="en-US" altLang="ja-JP" dirty="0" smtClean="0"/>
              <a:t>2016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San </a:t>
            </a:r>
            <a:r>
              <a:rPr lang="en-US" altLang="ja-JP" dirty="0" smtClean="0">
                <a:ea typeface="ＭＳ Ｐゴシック" pitchFamily="50" charset="-128"/>
              </a:rPr>
              <a:t>Antonio, TX, </a:t>
            </a:r>
            <a:r>
              <a:rPr lang="en-US" altLang="ja-JP" dirty="0" smtClean="0">
                <a:ea typeface="ＭＳ Ｐゴシック" pitchFamily="50" charset="-128"/>
              </a:rPr>
              <a:t>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 9</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67544" y="1628800"/>
            <a:ext cx="8280920" cy="4680520"/>
          </a:xfrm>
        </p:spPr>
        <p:txBody>
          <a:bodyPr/>
          <a:lstStyle/>
          <a:p>
            <a:r>
              <a:rPr lang="en-US" altLang="ja-JP" sz="2800" dirty="0" smtClean="0"/>
              <a:t>Updating a draft of Technical Requirements with discussion on Viable Technologies in PHY and MAC</a:t>
            </a:r>
          </a:p>
          <a:p>
            <a:r>
              <a:rPr lang="en-US" altLang="ja-JP" sz="2800" dirty="0" smtClean="0"/>
              <a:t>Updating a preliminary PAR and CSD for expecting SG/TG on Enhanced Dependability based on updated summary of reports for </a:t>
            </a:r>
            <a:r>
              <a:rPr lang="en-US" altLang="ja-JP" sz="2800" dirty="0"/>
              <a:t>Call for Interest(CFI</a:t>
            </a:r>
            <a:r>
              <a:rPr lang="en-US" altLang="ja-JP" sz="2800" dirty="0" smtClean="0"/>
              <a:t>) since November 2014.</a:t>
            </a:r>
          </a:p>
          <a:p>
            <a:r>
              <a:rPr lang="en-US" altLang="ja-JP" sz="2800" dirty="0" err="1" smtClean="0"/>
              <a:t>Replanning</a:t>
            </a:r>
            <a:r>
              <a:rPr lang="en-US" altLang="ja-JP" sz="2800" dirty="0" smtClean="0"/>
              <a:t> </a:t>
            </a:r>
            <a:r>
              <a:rPr lang="en-US" altLang="ja-JP" sz="2800" dirty="0" smtClean="0"/>
              <a:t>of Tutorial in </a:t>
            </a:r>
            <a:r>
              <a:rPr lang="en-US" altLang="ja-JP" sz="2800" dirty="0" smtClean="0"/>
              <a:t>Next March </a:t>
            </a:r>
            <a:r>
              <a:rPr lang="en-US" altLang="ja-JP" sz="2800" dirty="0" smtClean="0"/>
              <a:t>Meeting</a:t>
            </a:r>
            <a:endParaRPr lang="en-US" altLang="ja-JP" sz="2800" dirty="0"/>
          </a:p>
          <a:p>
            <a:r>
              <a:rPr lang="en-US" altLang="ja-JP" sz="2800" dirty="0"/>
              <a:t>Time Line, </a:t>
            </a:r>
            <a:r>
              <a:rPr lang="en-US" altLang="ja-JP" sz="2800" dirty="0" smtClean="0"/>
              <a:t>Project Plan with drafting PAR and CSD</a:t>
            </a:r>
            <a:endParaRPr kumimoji="1" lang="ja-JP" altLang="en-US" sz="2800"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a:t>
            </a:r>
            <a:r>
              <a:rPr lang="en-US" altLang="ja-JP" dirty="0" smtClean="0"/>
              <a:t>2016</a:t>
            </a:r>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06760"/>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36512" y="1196752"/>
            <a:ext cx="8784976"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Responses to Call for Interest(CFI)</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a:t>
            </a:r>
            <a:r>
              <a:rPr lang="en-US" altLang="ja-JP" sz="1800" dirty="0">
                <a:solidFill>
                  <a:schemeClr val="tx1"/>
                </a:solidFill>
                <a:latin typeface="Times New Roman" pitchFamily="18" charset="0"/>
                <a:cs typeface="Times New Roman" pitchFamily="18" charset="0"/>
              </a:rPr>
              <a:t>of Call for Interest(CFI): </a:t>
            </a:r>
            <a:r>
              <a:rPr lang="en-US" altLang="ja-JP" sz="1800" dirty="0" smtClean="0">
                <a:solidFill>
                  <a:schemeClr val="tx1"/>
                </a:solidFill>
                <a:latin typeface="Times New Roman" pitchFamily="18" charset="0"/>
                <a:cs typeface="Times New Roman" pitchFamily="18" charset="0"/>
              </a:rPr>
              <a:t>                                 doc.#15-14-0449-06-0dep </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a:t>
            </a:r>
            <a:r>
              <a:rPr lang="en-US" altLang="ja-JP" sz="1800" dirty="0">
                <a:solidFill>
                  <a:schemeClr val="tx1"/>
                </a:solidFill>
                <a:latin typeface="Times New Roman" pitchFamily="18" charset="0"/>
                <a:cs typeface="Times New Roman" pitchFamily="18" charset="0"/>
              </a:rPr>
              <a:t>of </a:t>
            </a:r>
            <a:r>
              <a:rPr lang="en-US" altLang="ja-JP" sz="1800" dirty="0" smtClean="0">
                <a:solidFill>
                  <a:schemeClr val="tx1"/>
                </a:solidFill>
                <a:latin typeface="Times New Roman" pitchFamily="18" charset="0"/>
                <a:cs typeface="Times New Roman" pitchFamily="18" charset="0"/>
              </a:rPr>
              <a:t>Summary of Responses </a:t>
            </a:r>
            <a:r>
              <a:rPr lang="en-US" altLang="ja-JP" sz="1800" dirty="0">
                <a:solidFill>
                  <a:schemeClr val="tx1"/>
                </a:solidFill>
                <a:latin typeface="Times New Roman" pitchFamily="18" charset="0"/>
                <a:cs typeface="Times New Roman" pitchFamily="18" charset="0"/>
              </a:rPr>
              <a:t>for CFI: </a:t>
            </a:r>
            <a:r>
              <a:rPr lang="en-US" altLang="ja-JP" sz="1800" dirty="0" smtClean="0">
                <a:solidFill>
                  <a:schemeClr val="tx1"/>
                </a:solidFill>
                <a:latin typeface="Times New Roman" pitchFamily="18" charset="0"/>
                <a:cs typeface="Times New Roman" pitchFamily="18" charset="0"/>
              </a:rPr>
              <a:t>                 doc.#15-15-0217-06-0dep</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of Scope </a:t>
            </a:r>
            <a:r>
              <a:rPr lang="en-US" altLang="ja-JP" sz="1800" dirty="0">
                <a:solidFill>
                  <a:schemeClr val="tx1"/>
                </a:solidFill>
                <a:latin typeface="Times New Roman" pitchFamily="18" charset="0"/>
                <a:cs typeface="Times New Roman" pitchFamily="18" charset="0"/>
              </a:rPr>
              <a:t>and Focused Applications with Different </a:t>
            </a:r>
            <a:r>
              <a:rPr lang="en-US" altLang="ja-JP" sz="1800" dirty="0" err="1">
                <a:solidFill>
                  <a:schemeClr val="tx1"/>
                </a:solidFill>
                <a:latin typeface="Times New Roman" pitchFamily="18" charset="0"/>
                <a:cs typeface="Times New Roman" pitchFamily="18" charset="0"/>
              </a:rPr>
              <a:t>QoS</a:t>
            </a:r>
            <a:r>
              <a:rPr lang="en-US" altLang="ja-JP" sz="1800" dirty="0">
                <a:solidFill>
                  <a:schemeClr val="tx1"/>
                </a:solidFill>
                <a:latin typeface="Times New Roman" pitchFamily="18" charset="0"/>
                <a:cs typeface="Times New Roman" pitchFamily="18" charset="0"/>
              </a:rPr>
              <a:t> Levels; </a:t>
            </a:r>
            <a:endParaRPr lang="en-US" altLang="ja-JP" sz="1800" dirty="0" smtClean="0">
              <a:solidFill>
                <a:schemeClr val="tx1"/>
              </a:solidFill>
              <a:latin typeface="Times New Roman" pitchFamily="18" charset="0"/>
              <a:cs typeface="Times New Roman" pitchFamily="18" charset="0"/>
            </a:endParaRPr>
          </a:p>
          <a:p>
            <a:pPr lvl="1" eaLnBrk="1" hangingPunct="1">
              <a:lnSpc>
                <a:spcPts val="13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                                                                                            doc.#15-16-0111-00-0dep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4</a:t>
            </a:r>
            <a:r>
              <a:rPr lang="en-US" altLang="ja-JP" sz="1800" dirty="0">
                <a:solidFill>
                  <a:schemeClr val="tx1"/>
                </a:solidFill>
                <a:latin typeface="Times New Roman" pitchFamily="18" charset="0"/>
                <a:cs typeface="Times New Roman" pitchFamily="18" charset="0"/>
              </a:rPr>
              <a:t>. . </a:t>
            </a:r>
            <a:r>
              <a:rPr lang="en-US" altLang="ja-JP" sz="1800" dirty="0">
                <a:solidFill>
                  <a:schemeClr val="tx1"/>
                </a:solidFill>
                <a:latin typeface="Times New Roman" pitchFamily="18" charset="0"/>
                <a:cs typeface="Times New Roman" pitchFamily="18" charset="0"/>
              </a:rPr>
              <a:t>Update of </a:t>
            </a:r>
            <a:r>
              <a:rPr lang="en-US" altLang="ja-JP" sz="1800" dirty="0" smtClean="0">
                <a:solidFill>
                  <a:schemeClr val="tx1"/>
                </a:solidFill>
                <a:latin typeface="Times New Roman" pitchFamily="18" charset="0"/>
                <a:cs typeface="Times New Roman" pitchFamily="18" charset="0"/>
              </a:rPr>
              <a:t>Demand </a:t>
            </a:r>
            <a:r>
              <a:rPr lang="en-US" altLang="ja-JP" sz="1800" dirty="0">
                <a:solidFill>
                  <a:schemeClr val="tx1"/>
                </a:solidFill>
                <a:latin typeface="Times New Roman" pitchFamily="18" charset="0"/>
                <a:cs typeface="Times New Roman" pitchFamily="18" charset="0"/>
              </a:rPr>
              <a:t>for Focused Applications of Enhanced Dependability in </a:t>
            </a:r>
            <a:endParaRPr lang="en-US" altLang="ja-JP" sz="1800" dirty="0" smtClean="0">
              <a:solidFill>
                <a:schemeClr val="tx1"/>
              </a:solidFill>
              <a:latin typeface="Times New Roman" pitchFamily="18" charset="0"/>
              <a:cs typeface="Times New Roman" pitchFamily="18" charset="0"/>
            </a:endParaRPr>
          </a:p>
          <a:p>
            <a:pPr lvl="1" eaLnBrk="1" hangingPunct="1">
              <a:lnSpc>
                <a:spcPts val="13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      Wireless Links                                                              doc.#15-16-0496-00-0dep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5.   Update </a:t>
            </a:r>
            <a:r>
              <a:rPr lang="en-US" altLang="ja-JP" sz="1800" dirty="0" smtClean="0">
                <a:solidFill>
                  <a:schemeClr val="tx1"/>
                </a:solidFill>
                <a:latin typeface="Times New Roman" pitchFamily="18" charset="0"/>
                <a:cs typeface="Times New Roman" pitchFamily="18" charset="0"/>
              </a:rPr>
              <a:t>Technical Requirement                                     </a:t>
            </a:r>
            <a:r>
              <a:rPr lang="en-US" altLang="ja-JP" sz="1800" dirty="0">
                <a:solidFill>
                  <a:schemeClr val="tx1"/>
                </a:solidFill>
                <a:latin typeface="Times New Roman" pitchFamily="18" charset="0"/>
                <a:cs typeface="Times New Roman" pitchFamily="18" charset="0"/>
              </a:rPr>
              <a:t>doc.#</a:t>
            </a:r>
            <a:r>
              <a:rPr lang="en-US" altLang="ja-JP" sz="1800" dirty="0" smtClean="0">
                <a:solidFill>
                  <a:schemeClr val="tx1"/>
                </a:solidFill>
                <a:latin typeface="Times New Roman" pitchFamily="18" charset="0"/>
                <a:cs typeface="Times New Roman" pitchFamily="18" charset="0"/>
              </a:rPr>
              <a:t>15-16-0557-01-0dep</a:t>
            </a:r>
            <a:endParaRPr lang="en-US" altLang="ja-JP" sz="1800" dirty="0" smtClean="0">
              <a:solidFill>
                <a:schemeClr val="tx1"/>
              </a:solidFill>
              <a:latin typeface="Times New Roman" pitchFamily="18" charset="0"/>
              <a:cs typeface="Times New Roman" pitchFamily="18" charset="0"/>
            </a:endParaRP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6.   </a:t>
            </a:r>
            <a:r>
              <a:rPr lang="en-US" altLang="ja-JP" sz="1800" dirty="0" smtClean="0">
                <a:solidFill>
                  <a:schemeClr val="tx1"/>
                </a:solidFill>
                <a:latin typeface="Times New Roman" pitchFamily="18" charset="0"/>
                <a:cs typeface="Times New Roman" pitchFamily="18" charset="0"/>
              </a:rPr>
              <a:t>Review and revise PAR </a:t>
            </a:r>
            <a:r>
              <a:rPr lang="en-US" altLang="ja-JP" sz="1800" dirty="0">
                <a:solidFill>
                  <a:schemeClr val="tx1"/>
                </a:solidFill>
                <a:latin typeface="Times New Roman" pitchFamily="18" charset="0"/>
                <a:cs typeface="Times New Roman" pitchFamily="18" charset="0"/>
              </a:rPr>
              <a:t>for IEEE 802.15.13         </a:t>
            </a:r>
            <a:r>
              <a:rPr lang="en-US" altLang="ja-JP" sz="1800" dirty="0" smtClean="0">
                <a:solidFill>
                  <a:schemeClr val="tx1"/>
                </a:solidFill>
                <a:latin typeface="Times New Roman" pitchFamily="18" charset="0"/>
                <a:cs typeface="Times New Roman" pitchFamily="18" charset="0"/>
              </a:rPr>
              <a:t>       doc</a:t>
            </a:r>
            <a:r>
              <a:rPr lang="en-US" altLang="ja-JP" sz="1800" dirty="0">
                <a:solidFill>
                  <a:schemeClr val="tx1"/>
                </a:solidFill>
                <a:latin typeface="Times New Roman" pitchFamily="18" charset="0"/>
                <a:cs typeface="Times New Roman" pitchFamily="18" charset="0"/>
              </a:rPr>
              <a:t>.#</a:t>
            </a:r>
            <a:r>
              <a:rPr lang="en-US" altLang="ja-JP" sz="1800" dirty="0" smtClean="0">
                <a:solidFill>
                  <a:schemeClr val="tx1"/>
                </a:solidFill>
                <a:latin typeface="Times New Roman" pitchFamily="18" charset="0"/>
                <a:cs typeface="Times New Roman" pitchFamily="18" charset="0"/>
              </a:rPr>
              <a:t>15-16-0290-01-0dep</a:t>
            </a:r>
          </a:p>
          <a:p>
            <a:pPr eaLnBrk="1" hangingPunct="1">
              <a:lnSpc>
                <a:spcPts val="1300"/>
              </a:lnSpc>
              <a:spcBef>
                <a:spcPts val="600"/>
              </a:spcBef>
              <a:spcAft>
                <a:spcPts val="600"/>
              </a:spcAft>
              <a:buFont typeface="Wingdings" pitchFamily="2" charset="2"/>
              <a:buChar char="ü"/>
              <a:defRPr/>
            </a:pPr>
            <a:r>
              <a:rPr lang="en-US" altLang="ja-JP" sz="2200" dirty="0" smtClean="0">
                <a:solidFill>
                  <a:schemeClr val="tx1"/>
                </a:solidFill>
                <a:latin typeface="Times New Roman" pitchFamily="18" charset="0"/>
                <a:cs typeface="Times New Roman" pitchFamily="18" charset="0"/>
              </a:rPr>
              <a:t>Presentation</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Expanded </a:t>
            </a:r>
            <a:r>
              <a:rPr lang="en-US" altLang="ja-JP" sz="1800" dirty="0">
                <a:solidFill>
                  <a:schemeClr val="tx1"/>
                </a:solidFill>
                <a:latin typeface="Times New Roman" pitchFamily="18" charset="0"/>
                <a:cs typeface="Times New Roman" pitchFamily="18" charset="0"/>
              </a:rPr>
              <a:t>Used Cases and Related Areas for Dependable Wireless </a:t>
            </a:r>
            <a:r>
              <a:rPr lang="en-US" altLang="ja-JP" sz="1800" dirty="0" smtClean="0">
                <a:solidFill>
                  <a:schemeClr val="tx1"/>
                </a:solidFill>
                <a:latin typeface="Times New Roman" pitchFamily="18" charset="0"/>
                <a:cs typeface="Times New Roman" pitchFamily="18" charset="0"/>
              </a:rPr>
              <a:t>Network</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                                                                                             doc.#15-16-0777-00-0dep</a:t>
            </a:r>
            <a:endParaRPr lang="en-US" altLang="ja-JP" sz="1800" dirty="0" smtClean="0">
              <a:solidFill>
                <a:schemeClr val="tx1"/>
              </a:solidFill>
              <a:latin typeface="Times New Roman" pitchFamily="18" charset="0"/>
              <a:cs typeface="Times New Roman" pitchFamily="18" charset="0"/>
            </a:endParaRP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a:t>
            </a:r>
            <a:r>
              <a:rPr lang="en-US" altLang="ja-JP" sz="2000" dirty="0" smtClean="0">
                <a:solidFill>
                  <a:schemeClr val="tx1"/>
                </a:solidFill>
                <a:latin typeface="Times New Roman" pitchFamily="18" charset="0"/>
                <a:cs typeface="Times New Roman" pitchFamily="18" charset="0"/>
              </a:rPr>
              <a:t>Process and Possible Timeline to SG and next steps</a:t>
            </a:r>
          </a:p>
          <a:p>
            <a:pPr marL="800100" lvl="1" indent="-342900" eaLnBrk="1" hangingPunct="1">
              <a:lnSpc>
                <a:spcPts val="1300"/>
              </a:lnSpc>
              <a:spcBef>
                <a:spcPts val="600"/>
              </a:spcBef>
              <a:spcAft>
                <a:spcPts val="600"/>
              </a:spcAft>
              <a:buFont typeface="+mj-lt"/>
              <a:buAutoNum type="arabicPeriod"/>
              <a:defRPr/>
            </a:pPr>
            <a:r>
              <a:rPr lang="en-US" altLang="ja-JP" sz="1800" dirty="0" err="1" smtClean="0">
                <a:solidFill>
                  <a:schemeClr val="tx1"/>
                </a:solidFill>
                <a:latin typeface="Times New Roman" pitchFamily="18" charset="0"/>
                <a:cs typeface="Times New Roman" pitchFamily="18" charset="0"/>
              </a:rPr>
              <a:t>Replanning</a:t>
            </a:r>
            <a:r>
              <a:rPr lang="en-US" altLang="ja-JP" sz="1800" dirty="0" smtClean="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of Tutorial in </a:t>
            </a:r>
            <a:r>
              <a:rPr lang="en-US" altLang="ja-JP" sz="1800" dirty="0" smtClean="0">
                <a:solidFill>
                  <a:schemeClr val="tx1"/>
                </a:solidFill>
                <a:latin typeface="Times New Roman" pitchFamily="18" charset="0"/>
                <a:cs typeface="Times New Roman" pitchFamily="18" charset="0"/>
              </a:rPr>
              <a:t>Next March </a:t>
            </a:r>
            <a:r>
              <a:rPr lang="en-US" altLang="ja-JP" sz="1800" dirty="0" smtClean="0">
                <a:solidFill>
                  <a:schemeClr val="tx1"/>
                </a:solidFill>
                <a:latin typeface="Times New Roman" pitchFamily="18" charset="0"/>
                <a:cs typeface="Times New Roman" pitchFamily="18" charset="0"/>
              </a:rPr>
              <a:t>meeting </a:t>
            </a:r>
            <a:r>
              <a:rPr lang="en-US" altLang="ja-JP" sz="1800" dirty="0" smtClean="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doc.#15-16-0558-01-0dep</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Discussion on timeline for November meeting in </a:t>
            </a:r>
            <a:r>
              <a:rPr lang="en-US" altLang="ja-JP" sz="1800" dirty="0" smtClean="0">
                <a:solidFill>
                  <a:schemeClr val="tx1"/>
                </a:solidFill>
                <a:latin typeface="Times New Roman" pitchFamily="18" charset="0"/>
                <a:cs typeface="Times New Roman" pitchFamily="18" charset="0"/>
              </a:rPr>
              <a:t>Atlanta </a:t>
            </a:r>
            <a:r>
              <a:rPr lang="en-US" altLang="ja-JP" sz="1800" dirty="0" smtClean="0">
                <a:solidFill>
                  <a:schemeClr val="tx1"/>
                </a:solidFill>
                <a:latin typeface="Times New Roman" pitchFamily="18" charset="0"/>
                <a:cs typeface="Times New Roman" pitchFamily="18" charset="0"/>
              </a:rPr>
              <a:t>and later </a:t>
            </a: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lvl="1" indent="0"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smtClean="0">
              <a:latin typeface="Times New Roman" pitchFamily="18" charset="0"/>
            </a:endParaRPr>
          </a:p>
        </p:txBody>
      </p:sp>
      <p:sp>
        <p:nvSpPr>
          <p:cNvPr id="5" name="日付プレースホルダー 5"/>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November  </a:t>
            </a:r>
            <a:r>
              <a:rPr lang="en-US" altLang="ja-JP" dirty="0" smtClean="0"/>
              <a:t>2016</a:t>
            </a:r>
            <a:endParaRPr lang="en-US" altLang="ja-JP" dirty="0"/>
          </a:p>
        </p:txBody>
      </p:sp>
    </p:spTree>
    <p:extLst>
      <p:ext uri="{BB962C8B-B14F-4D97-AF65-F5344CB8AC3E}">
        <p14:creationId xmlns:p14="http://schemas.microsoft.com/office/powerpoint/2010/main" val="1950965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24744"/>
            <a:ext cx="8820472" cy="4176464"/>
          </a:xfrm>
        </p:spPr>
        <p:txBody>
          <a:bodyPr/>
          <a:lstStyle/>
          <a:p>
            <a:pPr marL="0" indent="0">
              <a:buNone/>
            </a:pPr>
            <a:r>
              <a:rPr lang="is-IS" altLang="ja-JP" sz="2200" dirty="0" smtClean="0"/>
              <a:t>15-16-0556-00-0dep-ig-dependability-july-2016-meeting-minitues</a:t>
            </a:r>
            <a:endParaRPr lang="is-IS" altLang="ja-JP" sz="2200" dirty="0" smtClean="0"/>
          </a:p>
          <a:p>
            <a:pPr marL="0" indent="0">
              <a:buNone/>
            </a:pPr>
            <a:r>
              <a:rPr lang="is-IS" altLang="ja-JP" sz="2200" dirty="0" smtClean="0"/>
              <a:t>15-16-0772-01-0dep-ig-dependability-Nov-2016-meeting-agenda</a:t>
            </a:r>
            <a:endParaRPr lang="is-IS" altLang="ja-JP" sz="2200" dirty="0" smtClean="0"/>
          </a:p>
          <a:p>
            <a:pPr marL="0" indent="0">
              <a:buNone/>
            </a:pPr>
            <a:r>
              <a:rPr lang="is-IS" altLang="ja-JP" sz="2200" dirty="0" smtClean="0"/>
              <a:t>15-16-0773-00-0dep-ig-dep-opening-information-for-july-2016</a:t>
            </a:r>
            <a:endParaRPr lang="is-IS" altLang="ja-JP" sz="2200" dirty="0" smtClean="0"/>
          </a:p>
          <a:p>
            <a:pPr marL="0" indent="0">
              <a:buNone/>
            </a:pPr>
            <a:r>
              <a:rPr lang="en-US" altLang="ja-JP" sz="2200" dirty="0" smtClean="0"/>
              <a:t>15-15-0496-00-0dep-ig-dep-demand-for-focused-applications-of- enhanced-dependability-in-wireless-links</a:t>
            </a:r>
          </a:p>
          <a:p>
            <a:pPr marL="0" indent="0">
              <a:buNone/>
            </a:pPr>
            <a:r>
              <a:rPr lang="en-US" altLang="ja-JP" sz="2200" dirty="0" smtClean="0"/>
              <a:t>15-16-0777-00-0dep-ig-dep-expanded-used-cases-and-related- areas-for-dependable-wireless-network</a:t>
            </a:r>
            <a:endParaRPr lang="en-US" altLang="ja-JP" sz="2200" dirty="0"/>
          </a:p>
          <a:p>
            <a:pPr marL="0" indent="0">
              <a:buNone/>
            </a:pPr>
            <a:r>
              <a:rPr lang="en-US" altLang="ja-JP" sz="2200" dirty="0" smtClean="0"/>
              <a:t>15-16-0290-01-0dep-ig-dep-par-802-15-par-draft</a:t>
            </a:r>
            <a:endParaRPr lang="en-US" altLang="ja-JP" sz="2200" dirty="0"/>
          </a:p>
          <a:p>
            <a:pPr marL="0" indent="0">
              <a:buNone/>
            </a:pPr>
            <a:r>
              <a:rPr lang="fi-FI" altLang="ja-JP" sz="2200" dirty="0" smtClean="0"/>
              <a:t>15-16-0796-00-0dep-ig-dep-november-2016-meeting-minutes</a:t>
            </a:r>
            <a:endParaRPr lang="fi-FI" altLang="ja-JP" sz="2200" dirty="0" smtClean="0"/>
          </a:p>
          <a:p>
            <a:pPr marL="0" indent="0">
              <a:buNone/>
            </a:pPr>
            <a:r>
              <a:rPr lang="fi-FI" altLang="ja-JP" sz="2200" dirty="0" smtClean="0"/>
              <a:t>15-16-0557-01-0dep-ig-dep-technical-requirement</a:t>
            </a:r>
          </a:p>
          <a:p>
            <a:pPr marL="0" indent="0">
              <a:buNone/>
            </a:pPr>
            <a:r>
              <a:rPr lang="fi-FI" altLang="ja-JP" sz="2200" dirty="0" smtClean="0"/>
              <a:t>15-16-0558-02-0dep-ig-dep-t</a:t>
            </a:r>
            <a:r>
              <a:rPr lang="en-US" altLang="ja-JP" sz="2200" dirty="0" err="1" smtClean="0"/>
              <a:t>utorial</a:t>
            </a:r>
            <a:r>
              <a:rPr lang="en-US" altLang="ja-JP" sz="2200" dirty="0" smtClean="0"/>
              <a:t> plan </a:t>
            </a:r>
            <a:r>
              <a:rPr lang="en-US" altLang="ja-JP" sz="2200" dirty="0"/>
              <a:t>for </a:t>
            </a:r>
            <a:r>
              <a:rPr lang="en-US" altLang="ja-JP" sz="2200" dirty="0" smtClean="0"/>
              <a:t>primary focused applications </a:t>
            </a:r>
            <a:r>
              <a:rPr lang="en-US" altLang="ja-JP" sz="2200" dirty="0"/>
              <a:t>in </a:t>
            </a:r>
            <a:r>
              <a:rPr lang="en-US" altLang="ja-JP" sz="2200" dirty="0" smtClean="0"/>
              <a:t>vehicle networks </a:t>
            </a:r>
            <a:r>
              <a:rPr lang="en-US" altLang="ja-JP" sz="2200" dirty="0"/>
              <a:t>with </a:t>
            </a:r>
            <a:r>
              <a:rPr lang="en-US" altLang="ja-JP" sz="2200" dirty="0" smtClean="0"/>
              <a:t>enhanced dependability</a:t>
            </a:r>
            <a:endParaRPr lang="fi-FI" altLang="ja-JP" sz="2200" dirty="0" smtClean="0"/>
          </a:p>
          <a:p>
            <a:pPr marL="0" indent="0">
              <a:buNone/>
            </a:pPr>
            <a:r>
              <a:rPr lang="fi-FI" altLang="ja-JP" sz="2200" dirty="0" smtClean="0"/>
              <a:t>15-16-0795-00-0dep-ig-dep-november-2016-closing-report</a:t>
            </a:r>
            <a:endParaRPr lang="fi-FI" altLang="ja-JP" sz="2200" dirty="0" smtClean="0"/>
          </a:p>
          <a:p>
            <a:pPr marL="0" indent="0">
              <a:buNone/>
            </a:pPr>
            <a:r>
              <a:rPr lang="fi-FI" altLang="ja-JP" sz="2000" dirty="0" smtClean="0"/>
              <a:t>			           Attendees </a:t>
            </a:r>
            <a:r>
              <a:rPr lang="fi-FI" altLang="ja-JP" sz="2000" dirty="0" smtClean="0"/>
              <a:t>12</a:t>
            </a:r>
            <a:endParaRPr kumimoji="1" lang="ja-JP" altLang="en-US" sz="2000" dirty="0"/>
          </a:p>
        </p:txBody>
      </p:sp>
      <p:sp>
        <p:nvSpPr>
          <p:cNvPr id="3" name="タイトル 2"/>
          <p:cNvSpPr>
            <a:spLocks noGrp="1"/>
          </p:cNvSpPr>
          <p:nvPr>
            <p:ph type="title"/>
          </p:nvPr>
        </p:nvSpPr>
        <p:spPr>
          <a:xfrm>
            <a:off x="611560" y="476672"/>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a:t>November </a:t>
            </a:r>
            <a:r>
              <a:rPr lang="en-US" altLang="ja-JP" dirty="0"/>
              <a:t>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smtClean="0">
                <a:solidFill>
                  <a:schemeClr val="tx2"/>
                </a:solidFill>
                <a:latin typeface="Times New Roman" pitchFamily="18" charset="0"/>
                <a:ea typeface="ＭＳ Ｐゴシック" charset="-128"/>
              </a:rPr>
              <a:t>Thank You !</a:t>
            </a:r>
          </a:p>
          <a:p>
            <a:pPr algn="ctr"/>
            <a:endParaRPr lang="en-US" altLang="ja-JP" b="1" smtClean="0">
              <a:solidFill>
                <a:schemeClr val="tx2"/>
              </a:solidFill>
              <a:latin typeface="Times New Roman" pitchFamily="18" charset="0"/>
              <a:ea typeface="ＭＳ Ｐゴシック" charset="-128"/>
            </a:endParaRPr>
          </a:p>
          <a:p>
            <a:pPr algn="ctr"/>
            <a:r>
              <a:rPr lang="en-US" altLang="ja-JP" b="1" smtClean="0">
                <a:solidFill>
                  <a:schemeClr val="tx2"/>
                </a:solidFill>
                <a:latin typeface="Times New Roman" pitchFamily="18" charset="0"/>
                <a:ea typeface="ＭＳ Ｐゴシック" charset="-128"/>
              </a:rPr>
              <a:t>Any Questions ?</a:t>
            </a:r>
          </a:p>
          <a:p>
            <a:endParaRPr lang="en-US" altLang="ja-JP" smtClean="0">
              <a:ea typeface="ＭＳ Ｐゴシック" charset="-128"/>
            </a:endParaRPr>
          </a:p>
        </p:txBody>
      </p:sp>
      <p:sp>
        <p:nvSpPr>
          <p:cNvPr id="11267" name="Slide Number Placeholder 5"/>
          <p:cNvSpPr>
            <a:spLocks noGrp="1"/>
          </p:cNvSpPr>
          <p:nvPr>
            <p:ph type="sldNum" sz="quarter" idx="10"/>
          </p:nvPr>
        </p:nvSpPr>
        <p:spPr>
          <a:xfrm>
            <a:off x="4267944" y="645333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smtClean="0">
              <a:latin typeface="Times New Roman" pitchFamily="18" charset="0"/>
            </a:endParaRPr>
          </a:p>
        </p:txBody>
      </p:sp>
      <p:sp>
        <p:nvSpPr>
          <p:cNvPr id="4" name="正方形/長方形 3"/>
          <p:cNvSpPr/>
          <p:nvPr/>
        </p:nvSpPr>
        <p:spPr>
          <a:xfrm>
            <a:off x="827584" y="260648"/>
            <a:ext cx="1428533" cy="307777"/>
          </a:xfrm>
          <a:prstGeom prst="rect">
            <a:avLst/>
          </a:prstGeom>
        </p:spPr>
        <p:txBody>
          <a:bodyPr wrap="none">
            <a:spAutoFit/>
          </a:bodyPr>
          <a:lstStyle/>
          <a:p>
            <a:pPr lvl="0"/>
            <a:r>
              <a:rPr lang="en-US" altLang="ja-JP" sz="1400" b="1" dirty="0" smtClean="0">
                <a:solidFill>
                  <a:srgbClr val="000000"/>
                </a:solidFill>
                <a:ea typeface="ＭＳ Ｐゴシック" charset="-128"/>
              </a:rPr>
              <a:t>November  </a:t>
            </a:r>
            <a:r>
              <a:rPr lang="en-US" altLang="ja-JP" sz="1400" b="1" dirty="0">
                <a:solidFill>
                  <a:srgbClr val="000000"/>
                </a:solidFill>
                <a:ea typeface="ＭＳ Ｐゴシック" charset="-128"/>
              </a:rPr>
              <a:t>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2427862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4743</TotalTime>
  <Words>358</Words>
  <Application>Microsoft Office PowerPoint</Application>
  <PresentationFormat>画面に合わせる (4:3)</PresentationFormat>
  <Paragraphs>87</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PowerPoint プレゼンテーション</vt:lpstr>
      <vt:lpstr>IEEE 802.15 IG DEP   Closing Report  San Antonio, TX, USA November 9th, 2016</vt:lpstr>
      <vt:lpstr>Meeting Objectives</vt:lpstr>
      <vt:lpstr>Meeting Accomplishments</vt:lpstr>
      <vt:lpstr>Contributions</vt:lpstr>
      <vt:lpstr>PowerPoint プレゼンテーション</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83</cp:revision>
  <cp:lastPrinted>2013-04-17T07:57:49Z</cp:lastPrinted>
  <dcterms:created xsi:type="dcterms:W3CDTF">2013-04-16T01:38:08Z</dcterms:created>
  <dcterms:modified xsi:type="dcterms:W3CDTF">2016-11-09T09:23:17Z</dcterms:modified>
</cp:coreProperties>
</file>