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varScale="1">
        <p:scale>
          <a:sx n="81" d="100"/>
          <a:sy n="81" d="100"/>
        </p:scale>
        <p:origin x="-138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July 2016</a:t>
            </a:r>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802.15-16-0773-00-0dep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a:t>
            </a:r>
            <a:r>
              <a:rPr lang="en-US" altLang="ja-JP" sz="1600" dirty="0" smtClean="0">
                <a:ea typeface="ＭＳ Ｐゴシック" charset="-128"/>
              </a:rPr>
              <a:t>November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[6 November,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a:t>
            </a:r>
            <a:r>
              <a:rPr lang="en-US" altLang="ja-JP" sz="1600" dirty="0" smtClean="0">
                <a:ea typeface="ＭＳ Ｐゴシック" charset="-128"/>
              </a:rPr>
              <a:t>ryuji.kohno@oulu.fi] </a:t>
            </a:r>
            <a:r>
              <a:rPr lang="en-US" altLang="ja-JP" sz="1600" dirty="0">
                <a:ea typeface="ＭＳ Ｐゴシック" charset="-128"/>
              </a:rPr>
              <a:t>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a:t>
            </a:r>
            <a:r>
              <a:rPr lang="en-US" altLang="ja-JP" dirty="0" smtClean="0"/>
              <a:t>  </a:t>
            </a:r>
            <a:r>
              <a:rPr lang="en-US" altLang="ja-JP" dirty="0" smtClean="0"/>
              <a:t>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340768"/>
            <a:ext cx="8640960" cy="4680520"/>
          </a:xfrm>
          <a:ln/>
        </p:spPr>
        <p:txBody>
          <a:bodyPr>
            <a:noAutofit/>
          </a:bodyPr>
          <a:lstStyle/>
          <a:p>
            <a:pPr>
              <a:lnSpc>
                <a:spcPts val="1800"/>
              </a:lnSpc>
            </a:pPr>
            <a:r>
              <a:rPr lang="en-US" altLang="ja-JP" sz="1800" dirty="0" smtClean="0"/>
              <a:t>IG DEP meeting call to order</a:t>
            </a:r>
          </a:p>
          <a:p>
            <a:pPr>
              <a:lnSpc>
                <a:spcPts val="1800"/>
              </a:lnSpc>
            </a:pPr>
            <a:r>
              <a:rPr lang="en-US" altLang="ja-JP" sz="1800" dirty="0" smtClean="0"/>
              <a:t>Call for essential patents and policies &amp; procedures reminder </a:t>
            </a:r>
          </a:p>
          <a:p>
            <a:pPr>
              <a:lnSpc>
                <a:spcPts val="1800"/>
              </a:lnSpc>
            </a:pPr>
            <a:r>
              <a:rPr lang="en-US" altLang="ja-JP" sz="1800" dirty="0" smtClean="0"/>
              <a:t>Approve meeting </a:t>
            </a:r>
            <a:r>
              <a:rPr lang="en-US" altLang="ja-JP" sz="1800" dirty="0"/>
              <a:t>minutes: </a:t>
            </a:r>
            <a:r>
              <a:rPr lang="en-US" altLang="ja-JP" sz="1800" dirty="0" smtClean="0"/>
              <a:t>15-16-0556-00-0dep-ig-dependability-July-2016-meeting-minutes</a:t>
            </a:r>
            <a:endParaRPr lang="en-US" altLang="ja-JP" sz="1800" dirty="0" smtClean="0"/>
          </a:p>
          <a:p>
            <a:pPr>
              <a:lnSpc>
                <a:spcPts val="1800"/>
              </a:lnSpc>
            </a:pPr>
            <a:r>
              <a:rPr lang="en-US" altLang="ja-JP" sz="1800" dirty="0" smtClean="0"/>
              <a:t>Discussion</a:t>
            </a:r>
          </a:p>
          <a:p>
            <a:pPr marL="0" indent="0">
              <a:lnSpc>
                <a:spcPts val="1800"/>
              </a:lnSpc>
              <a:buNone/>
            </a:pPr>
            <a:r>
              <a:rPr lang="en-US" altLang="ja-JP" sz="1800" dirty="0"/>
              <a:t> </a:t>
            </a:r>
            <a:r>
              <a:rPr lang="en-US" altLang="ja-JP" sz="1800" dirty="0" smtClean="0"/>
              <a:t>    1</a:t>
            </a:r>
            <a:r>
              <a:rPr lang="en-US" altLang="ja-JP" sz="1800" dirty="0"/>
              <a:t>. </a:t>
            </a:r>
            <a:r>
              <a:rPr lang="en-US" altLang="ja-JP" sz="1800" dirty="0" smtClean="0"/>
              <a:t>Review of Call for Interest(CFI</a:t>
            </a:r>
            <a:r>
              <a:rPr lang="en-US" altLang="ja-JP" sz="1800" dirty="0"/>
              <a:t>): 15-14-0449-06-0dep-call-for-interest </a:t>
            </a:r>
            <a:endParaRPr lang="en-US" altLang="ja-JP" sz="1800" dirty="0" smtClean="0"/>
          </a:p>
          <a:p>
            <a:pPr marL="0" indent="0">
              <a:lnSpc>
                <a:spcPts val="1800"/>
              </a:lnSpc>
              <a:buNone/>
            </a:pPr>
            <a:r>
              <a:rPr lang="en-US" altLang="ja-JP" sz="1800" dirty="0"/>
              <a:t>     </a:t>
            </a:r>
            <a:r>
              <a:rPr lang="en-US" altLang="ja-JP" sz="1800" dirty="0" smtClean="0"/>
              <a:t>2. Review of Responses for </a:t>
            </a:r>
            <a:r>
              <a:rPr lang="en-US" altLang="ja-JP" sz="1800" dirty="0"/>
              <a:t>CFI: </a:t>
            </a:r>
            <a:r>
              <a:rPr lang="en-US" altLang="ja-JP" sz="1800" dirty="0" smtClean="0"/>
              <a:t>15-15-0217-06-0dep-ig-dep-review-of-responses-to-call-for-interest-cfi</a:t>
            </a:r>
          </a:p>
          <a:p>
            <a:pPr marL="0" indent="0">
              <a:lnSpc>
                <a:spcPts val="1800"/>
              </a:lnSpc>
              <a:buNone/>
            </a:pPr>
            <a:r>
              <a:rPr lang="en-US" altLang="ja-JP" sz="1800" dirty="0"/>
              <a:t> </a:t>
            </a:r>
            <a:r>
              <a:rPr lang="en-US" altLang="ja-JP" sz="1800" dirty="0" smtClean="0"/>
              <a:t>    3</a:t>
            </a:r>
            <a:r>
              <a:rPr lang="en-US" altLang="ja-JP" sz="1800" dirty="0"/>
              <a:t>. </a:t>
            </a:r>
            <a:r>
              <a:rPr lang="en-US" altLang="ja-JP" sz="1800" dirty="0" smtClean="0"/>
              <a:t>Update of IG </a:t>
            </a:r>
            <a:r>
              <a:rPr lang="en-US" altLang="ja-JP" sz="1800" dirty="0"/>
              <a:t>DEP </a:t>
            </a:r>
            <a:r>
              <a:rPr lang="en-US" altLang="ja-JP" sz="1800" dirty="0"/>
              <a:t>Demand for Focused Applications of Enhanced Dependability in Wireless Links; </a:t>
            </a:r>
            <a:r>
              <a:rPr lang="en-US" altLang="ja-JP" sz="1800" dirty="0" smtClean="0"/>
              <a:t>15-16-0496-00-0dep</a:t>
            </a:r>
            <a:endParaRPr lang="en-US" altLang="ja-JP" sz="1800" dirty="0" smtClean="0"/>
          </a:p>
          <a:p>
            <a:pPr marL="0" indent="0">
              <a:lnSpc>
                <a:spcPts val="1800"/>
              </a:lnSpc>
              <a:buNone/>
            </a:pPr>
            <a:r>
              <a:rPr lang="en-US" altLang="ja-JP" sz="1800" dirty="0"/>
              <a:t>     4</a:t>
            </a:r>
            <a:r>
              <a:rPr lang="en-US" altLang="ja-JP" sz="1800" dirty="0" smtClean="0"/>
              <a:t>. </a:t>
            </a:r>
            <a:r>
              <a:rPr lang="en-US" altLang="ja-JP" sz="1800" dirty="0" smtClean="0"/>
              <a:t>Reschedule </a:t>
            </a:r>
            <a:r>
              <a:rPr lang="en-US" altLang="ja-JP" sz="1800" dirty="0" smtClean="0"/>
              <a:t>for </a:t>
            </a:r>
            <a:r>
              <a:rPr lang="en-US" altLang="ja-JP" sz="1800" dirty="0" smtClean="0"/>
              <a:t>Tutorial</a:t>
            </a:r>
            <a:r>
              <a:rPr lang="en-US" altLang="ja-JP" sz="1800" dirty="0"/>
              <a:t>:  15-16-0558-00-0dep-ig-dep-IG-DEP-Tutorial Plan for Primary Focused Applications in Vehicle Networks with Enhanced Dependability.</a:t>
            </a:r>
            <a:endParaRPr lang="en-US" altLang="ja-JP" sz="1800" dirty="0" smtClean="0"/>
          </a:p>
          <a:p>
            <a:pPr marL="0" indent="0">
              <a:lnSpc>
                <a:spcPts val="1800"/>
              </a:lnSpc>
              <a:buNone/>
            </a:pPr>
            <a:r>
              <a:rPr lang="en-US" altLang="ja-JP" sz="1800" dirty="0" smtClean="0"/>
              <a:t>     5</a:t>
            </a:r>
            <a:r>
              <a:rPr lang="en-US" altLang="ja-JP" sz="1800" dirty="0"/>
              <a:t>. </a:t>
            </a:r>
            <a:r>
              <a:rPr lang="en-US" altLang="ja-JP" sz="1800" dirty="0" smtClean="0"/>
              <a:t>Review </a:t>
            </a:r>
            <a:r>
              <a:rPr lang="en-US" altLang="ja-JP" sz="1800" dirty="0" smtClean="0"/>
              <a:t>and Update of draft of technical </a:t>
            </a:r>
            <a:r>
              <a:rPr lang="en-US" altLang="ja-JP" sz="1800" dirty="0" smtClean="0"/>
              <a:t>requirement</a:t>
            </a:r>
            <a:r>
              <a:rPr lang="en-US" altLang="ja-JP" sz="1800" dirty="0"/>
              <a:t>; 15-16-0557-00-0dep-ig-dependability-selected-applications-technical-requirements</a:t>
            </a:r>
            <a:endParaRPr lang="en-US" altLang="ja-JP" sz="1800" dirty="0" smtClean="0"/>
          </a:p>
          <a:p>
            <a:pPr marL="0" indent="0">
              <a:lnSpc>
                <a:spcPts val="1800"/>
              </a:lnSpc>
              <a:buNone/>
            </a:pPr>
            <a:r>
              <a:rPr lang="en-US" altLang="ja-JP" sz="1800" dirty="0" smtClean="0"/>
              <a:t>     </a:t>
            </a:r>
            <a:r>
              <a:rPr lang="en-US" altLang="ja-JP" sz="1800" dirty="0" smtClean="0"/>
              <a:t>6. </a:t>
            </a:r>
            <a:r>
              <a:rPr lang="en-US" altLang="ja-JP" sz="1800" dirty="0" smtClean="0"/>
              <a:t>Update of draft of PAR and </a:t>
            </a:r>
            <a:r>
              <a:rPr lang="en-US" altLang="ja-JP" sz="1800" dirty="0"/>
              <a:t>CSD; </a:t>
            </a:r>
            <a:r>
              <a:rPr lang="en-US" altLang="ja-JP" sz="1800" dirty="0" smtClean="0"/>
              <a:t>15-16-0290-01-0dep-ig-dep-par-802-15-par-draft</a:t>
            </a:r>
            <a:endParaRPr lang="en-US" altLang="ja-JP" sz="1800" dirty="0" smtClean="0"/>
          </a:p>
          <a:p>
            <a:pPr marL="0" indent="0">
              <a:lnSpc>
                <a:spcPts val="1800"/>
              </a:lnSpc>
              <a:buNone/>
            </a:pPr>
            <a:r>
              <a:rPr lang="en-US" altLang="ja-JP" sz="1800" dirty="0" smtClean="0"/>
              <a:t>     </a:t>
            </a:r>
            <a:r>
              <a:rPr lang="en-US" altLang="ja-JP" sz="1800" dirty="0" smtClean="0"/>
              <a:t>7. </a:t>
            </a:r>
            <a:r>
              <a:rPr lang="en-US" altLang="ja-JP" sz="1800" dirty="0" smtClean="0"/>
              <a:t>Technologies </a:t>
            </a:r>
            <a:r>
              <a:rPr lang="en-US" altLang="ja-JP" sz="1800" dirty="0"/>
              <a:t>to guarantee </a:t>
            </a:r>
            <a:r>
              <a:rPr lang="en-US" altLang="ja-JP" sz="1800" dirty="0" smtClean="0"/>
              <a:t>dependability</a:t>
            </a:r>
            <a:endParaRPr lang="en-US" altLang="ja-JP" sz="1800" dirty="0"/>
          </a:p>
          <a:p>
            <a:pPr marL="0" indent="0">
              <a:lnSpc>
                <a:spcPts val="1800"/>
              </a:lnSpc>
              <a:buNone/>
            </a:pPr>
            <a:r>
              <a:rPr lang="en-US" altLang="ja-JP" sz="1800" dirty="0" smtClean="0"/>
              <a:t>     </a:t>
            </a:r>
            <a:r>
              <a:rPr lang="en-US" altLang="ja-JP" sz="1800" dirty="0" smtClean="0"/>
              <a:t>8. </a:t>
            </a:r>
            <a:r>
              <a:rPr lang="en-US" altLang="ja-JP" sz="1800" dirty="0" smtClean="0"/>
              <a:t>Update of Timeline and Progress to SG/TG/WG</a:t>
            </a:r>
          </a:p>
          <a:p>
            <a:pPr>
              <a:lnSpc>
                <a:spcPts val="1800"/>
              </a:lnSpc>
            </a:pPr>
            <a:r>
              <a:rPr lang="en-US" altLang="ja-JP" sz="1800" dirty="0" smtClean="0"/>
              <a:t>Plan </a:t>
            </a:r>
            <a:r>
              <a:rPr lang="en-US" altLang="ja-JP" sz="1800" dirty="0"/>
              <a:t>for </a:t>
            </a:r>
            <a:r>
              <a:rPr lang="en-US" altLang="ja-JP" sz="1800" dirty="0" smtClean="0"/>
              <a:t>next meetings and </a:t>
            </a:r>
            <a:r>
              <a:rPr lang="en-US" altLang="ja-JP" sz="1800" dirty="0" err="1" smtClean="0"/>
              <a:t>Telecon</a:t>
            </a:r>
            <a:r>
              <a:rPr lang="en-US" altLang="ja-JP" sz="1800" dirty="0" smtClean="0"/>
              <a:t> scheduling</a:t>
            </a:r>
            <a:endParaRPr lang="en-US" altLang="ja-JP" sz="1600" dirty="0" smtClean="0"/>
          </a:p>
          <a:p>
            <a:pPr>
              <a:lnSpc>
                <a:spcPts val="1800"/>
              </a:lnSpc>
            </a:pPr>
            <a:endParaRPr lang="en-US" altLang="ja-JP" sz="1600" dirty="0" smtClean="0"/>
          </a:p>
        </p:txBody>
      </p:sp>
      <p:sp>
        <p:nvSpPr>
          <p:cNvPr id="4098" name="Rectangle 2"/>
          <p:cNvSpPr>
            <a:spLocks noGrp="1" noChangeArrowheads="1"/>
          </p:cNvSpPr>
          <p:nvPr>
            <p:ph type="title"/>
          </p:nvPr>
        </p:nvSpPr>
        <p:spPr>
          <a:xfrm>
            <a:off x="685800" y="685800"/>
            <a:ext cx="7772400" cy="726976"/>
          </a:xfrm>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2016</a:t>
            </a:r>
            <a:endParaRPr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a:t>
            </a:r>
            <a:r>
              <a:rPr lang="en-US" altLang="ja-JP" sz="2800" dirty="0" err="1" smtClean="0"/>
              <a:t>UoO,CWC</a:t>
            </a:r>
            <a:endParaRPr lang="en-US" altLang="ja-JP" sz="2800" dirty="0" smtClean="0"/>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San </a:t>
            </a:r>
            <a:r>
              <a:rPr lang="en-US" altLang="ja-JP" dirty="0" smtClean="0">
                <a:ea typeface="ＭＳ Ｐゴシック" pitchFamily="50" charset="-128"/>
              </a:rPr>
              <a:t>Antonio, TX, </a:t>
            </a:r>
            <a:r>
              <a:rPr lang="en-US" altLang="ja-JP" dirty="0" smtClean="0">
                <a:ea typeface="ＭＳ Ｐゴシック" pitchFamily="50" charset="-128"/>
              </a:rPr>
              <a:t>USA</a:t>
            </a:r>
            <a:br>
              <a:rPr lang="en-US" altLang="ja-JP" dirty="0" smtClean="0">
                <a:ea typeface="ＭＳ Ｐゴシック" pitchFamily="50" charset="-128"/>
              </a:rPr>
            </a:br>
            <a:r>
              <a:rPr lang="en-US" altLang="ja-JP" dirty="0" smtClean="0">
                <a:ea typeface="ＭＳ Ｐゴシック" pitchFamily="50" charset="-128"/>
              </a:rPr>
              <a:t>November 7</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a:t>
            </a:r>
            <a:r>
              <a:rPr lang="en-US" altLang="ja-JP" dirty="0" smtClean="0"/>
              <a:t>Kohno(YNU/CWC-Nippon)</a:t>
            </a:r>
            <a:endParaRPr lang="en-US" altLang="ja-JP" dirty="0"/>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2016</a:t>
            </a:r>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446069475"/>
              </p:ext>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487193">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709428">
                <a:tc>
                  <a:txBody>
                    <a:bodyPr/>
                    <a:lstStyle/>
                    <a:p>
                      <a:pPr algn="ctr"/>
                      <a:r>
                        <a:rPr kumimoji="1" lang="en-US" altLang="ja-JP" dirty="0" smtClean="0"/>
                        <a:t>AM1</a:t>
                      </a:r>
                      <a:endParaRPr kumimoji="1" lang="ja-JP" altLang="en-US" dirty="0"/>
                    </a:p>
                  </a:txBody>
                  <a:tcPr anchor="ctr"/>
                </a:tc>
                <a:tc>
                  <a:txBody>
                    <a:bodyPr/>
                    <a:lstStyle/>
                    <a:p>
                      <a:pPr algn="ctr"/>
                      <a:r>
                        <a:rPr kumimoji="1" lang="en-US" altLang="ja-JP" dirty="0" smtClean="0">
                          <a:solidFill>
                            <a:schemeClr val="tx1"/>
                          </a:solidFill>
                        </a:rPr>
                        <a:t>IG-DEP</a:t>
                      </a: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709428">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709428">
                <a:tc>
                  <a:txBody>
                    <a:bodyPr/>
                    <a:lstStyle/>
                    <a:p>
                      <a:pPr algn="ctr"/>
                      <a:r>
                        <a:rPr kumimoji="1" lang="en-US" altLang="ja-JP" dirty="0" smtClean="0"/>
                        <a:t>PM1</a:t>
                      </a:r>
                      <a:endParaRPr kumimoji="1" lang="ja-JP" altLang="en-US" dirty="0"/>
                    </a:p>
                  </a:txBody>
                  <a:tcPr anchor="ctr"/>
                </a:tc>
                <a:tc>
                  <a:txBody>
                    <a:bodyPr/>
                    <a:lstStyle/>
                    <a:p>
                      <a:pPr algn="ctr"/>
                      <a:r>
                        <a:rPr kumimoji="1" lang="en-US" altLang="ja-JP" dirty="0" smtClean="0">
                          <a:solidFill>
                            <a:schemeClr val="tx1"/>
                          </a:solidFill>
                        </a:rPr>
                        <a:t>IG-DEP</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840908">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r h="840908">
                <a:tc>
                  <a:txBody>
                    <a:bodyPr/>
                    <a:lstStyle/>
                    <a:p>
                      <a:pPr algn="ctr"/>
                      <a:r>
                        <a:rPr kumimoji="1" lang="en-US" altLang="ja-JP" dirty="0" smtClean="0"/>
                        <a:t>PM3</a:t>
                      </a:r>
                      <a:endParaRPr kumimoji="1" lang="ja-JP" altLang="en-US" dirty="0"/>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a:t>
            </a:r>
            <a:r>
              <a:rPr lang="en-US" altLang="ja-JP" dirty="0" smtClean="0"/>
              <a:t>   </a:t>
            </a:r>
            <a:r>
              <a:rPr lang="en-US" altLang="ja-JP" dirty="0" smtClean="0"/>
              <a:t>2016</a:t>
            </a:r>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5467</TotalTime>
  <Words>993</Words>
  <Application>Microsoft Office PowerPoint</Application>
  <PresentationFormat>画面に合わせる (4:3)</PresentationFormat>
  <Paragraphs>166</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San Antonio, TX, USA November 7th, 2016</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56</cp:revision>
  <cp:lastPrinted>2013-04-17T07:57:49Z</cp:lastPrinted>
  <dcterms:created xsi:type="dcterms:W3CDTF">2013-04-16T01:38:08Z</dcterms:created>
  <dcterms:modified xsi:type="dcterms:W3CDTF">2016-11-06T23:54:38Z</dcterms:modified>
</cp:coreProperties>
</file>