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9"/>
  </p:notesMasterIdLst>
  <p:handoutMasterIdLst>
    <p:handoutMasterId r:id="rId40"/>
  </p:handoutMasterIdLst>
  <p:sldIdLst>
    <p:sldId id="287" r:id="rId2"/>
    <p:sldId id="311" r:id="rId3"/>
    <p:sldId id="312" r:id="rId4"/>
    <p:sldId id="313" r:id="rId5"/>
    <p:sldId id="314" r:id="rId6"/>
    <p:sldId id="323" r:id="rId7"/>
    <p:sldId id="264" r:id="rId8"/>
    <p:sldId id="341" r:id="rId9"/>
    <p:sldId id="342" r:id="rId10"/>
    <p:sldId id="328" r:id="rId11"/>
    <p:sldId id="345" r:id="rId12"/>
    <p:sldId id="338" r:id="rId13"/>
    <p:sldId id="337" r:id="rId14"/>
    <p:sldId id="353" r:id="rId15"/>
    <p:sldId id="289" r:id="rId16"/>
    <p:sldId id="339" r:id="rId17"/>
    <p:sldId id="325" r:id="rId18"/>
    <p:sldId id="327" r:id="rId19"/>
    <p:sldId id="335" r:id="rId20"/>
    <p:sldId id="336" r:id="rId21"/>
    <p:sldId id="340" r:id="rId22"/>
    <p:sldId id="320" r:id="rId23"/>
    <p:sldId id="321" r:id="rId24"/>
    <p:sldId id="324" r:id="rId25"/>
    <p:sldId id="334" r:id="rId26"/>
    <p:sldId id="352" r:id="rId27"/>
    <p:sldId id="351" r:id="rId28"/>
    <p:sldId id="349" r:id="rId29"/>
    <p:sldId id="350" r:id="rId30"/>
    <p:sldId id="346" r:id="rId31"/>
    <p:sldId id="347" r:id="rId32"/>
    <p:sldId id="348" r:id="rId33"/>
    <p:sldId id="331" r:id="rId34"/>
    <p:sldId id="332" r:id="rId35"/>
    <p:sldId id="322" r:id="rId36"/>
    <p:sldId id="315" r:id="rId37"/>
    <p:sldId id="319"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28"/>
            <p14:sldId id="345"/>
            <p14:sldId id="338"/>
            <p14:sldId id="337"/>
            <p14:sldId id="353"/>
            <p14:sldId id="289"/>
            <p14:sldId id="339"/>
          </p14:sldIdLst>
        </p14:section>
        <p14:section name="Joint Meeting w/4s" id="{A4FA45F8-2BA0-A549-9741-6314C8DEA3CE}">
          <p14:sldIdLst/>
        </p14:section>
        <p14:section name="Back up slides" id="{745B0C6E-9DCA-A44A-B310-3606DBDE587C}">
          <p14:sldIdLst>
            <p14:sldId id="325"/>
            <p14:sldId id="327"/>
            <p14:sldId id="335"/>
            <p14:sldId id="336"/>
            <p14:sldId id="340"/>
            <p14:sldId id="320"/>
            <p14:sldId id="321"/>
            <p14:sldId id="324"/>
            <p14:sldId id="334"/>
            <p14:sldId id="352"/>
            <p14:sldId id="351"/>
            <p14:sldId id="349"/>
            <p14:sldId id="350"/>
            <p14:sldId id="346"/>
            <p14:sldId id="347"/>
            <p14:sldId id="348"/>
            <p14:sldId id="331"/>
            <p14:sldId id="332"/>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12" d="100"/>
          <a:sy n="112" d="100"/>
        </p:scale>
        <p:origin x="-2288" y="-4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16-0761-00-0000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0.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1.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2.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4" name="Picture 3"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99" y="1054100"/>
            <a:ext cx="8156015" cy="5041900"/>
          </a:xfrm>
          <a:prstGeom prst="rect">
            <a:avLst/>
          </a:prstGeom>
        </p:spPr>
      </p:pic>
    </p:spTree>
    <p:extLst>
      <p:ext uri="{BB962C8B-B14F-4D97-AF65-F5344CB8AC3E}">
        <p14:creationId xmlns:p14="http://schemas.microsoft.com/office/powerpoint/2010/main" val="2916637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multi-mode.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14400"/>
            <a:ext cx="77216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a:t>
            </a:r>
            <a:r>
              <a:rPr lang="en-US" b="1" dirty="0"/>
              <a:t>Discrimination Entity </a:t>
            </a:r>
            <a:r>
              <a:rPr lang="en-US" b="1" dirty="0" smtClean="0"/>
              <a:t>(PDE</a:t>
            </a:r>
            <a:r>
              <a:rPr lang="en-US" b="1" dirty="0"/>
              <a:t>)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7985" y="1600200"/>
            <a:ext cx="8763000" cy="45720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a:t>
            </a:r>
            <a:r>
              <a:rPr lang="en-US" sz="2000" dirty="0">
                <a:latin typeface="Arial" charset="0"/>
              </a:rPr>
              <a:t>or </a:t>
            </a:r>
            <a:r>
              <a:rPr lang="en-US" sz="2000" dirty="0" smtClean="0">
                <a:latin typeface="Arial" charset="0"/>
              </a:rPr>
              <a:t>to another </a:t>
            </a:r>
            <a:r>
              <a:rPr lang="en-US" sz="2000" dirty="0">
                <a:latin typeface="Arial" charset="0"/>
              </a:rPr>
              <a:t>p</a:t>
            </a:r>
            <a:r>
              <a:rPr lang="en-US" sz="2000" dirty="0" smtClean="0">
                <a:latin typeface="Arial" charset="0"/>
              </a:rPr>
              <a:t>rotocol module SAP</a:t>
            </a:r>
            <a:endParaRPr lang="en-US" sz="2000" dirty="0">
              <a:latin typeface="Arial" charset="0"/>
            </a:endParaRP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b="1" dirty="0">
                <a:latin typeface="Arial" charset="0"/>
              </a:rPr>
              <a:t>Management</a:t>
            </a:r>
            <a:r>
              <a:rPr lang="en-US" sz="2000" dirty="0">
                <a:latin typeface="Arial" charset="0"/>
              </a:rPr>
              <a:t> </a:t>
            </a:r>
            <a:r>
              <a:rPr lang="en-US" sz="2000" b="1" dirty="0" smtClean="0">
                <a:latin typeface="Arial" charset="0"/>
              </a:rPr>
              <a:t>protocol</a:t>
            </a:r>
            <a:r>
              <a:rPr lang="en-US" sz="2000" dirty="0" smtClean="0">
                <a:latin typeface="Arial" charset="0"/>
              </a:rPr>
              <a:t> </a:t>
            </a:r>
          </a:p>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762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914400"/>
            <a:ext cx="8610600" cy="5578532"/>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19037899"/>
              </p:ext>
            </p:extLst>
          </p:nvPr>
        </p:nvGraphicFramePr>
        <p:xfrm>
          <a:off x="152399" y="838200"/>
          <a:ext cx="8092202" cy="5090159"/>
        </p:xfrm>
        <a:graphic>
          <a:graphicData uri="http://schemas.openxmlformats.org/drawingml/2006/table">
            <a:tbl>
              <a:tblPr firstRow="1" bandRow="1">
                <a:tableStyleId>{5C22544A-7EE6-4342-B048-85BDC9FD1C3A}</a:tableStyleId>
              </a:tblPr>
              <a:tblGrid>
                <a:gridCol w="2819401"/>
                <a:gridCol w="1457174"/>
                <a:gridCol w="1861400"/>
                <a:gridCol w="1954227"/>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SUN</a:t>
                      </a:r>
                      <a:endParaRPr lang="en-US" sz="1400" dirty="0"/>
                    </a:p>
                  </a:txBody>
                  <a:tcPr/>
                </a:tc>
                <a:tc>
                  <a:txBody>
                    <a:bodyPr/>
                    <a:lstStyle/>
                    <a:p>
                      <a:endParaRPr lang="en-US"/>
                    </a:p>
                  </a:txBody>
                  <a:tcPr/>
                </a:tc>
                <a:tc>
                  <a:txBody>
                    <a:bodyPr/>
                    <a:lstStyle/>
                    <a:p>
                      <a:endParaRPr lang="en-US" sz="1400" dirty="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847688495"/>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Bandwidth</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95400"/>
            <a:ext cx="8610600" cy="49530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34</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Discussion </a:t>
            </a:r>
            <a:r>
              <a:rPr lang="en-US" sz="2400" b="1" dirty="0"/>
              <a:t>on </a:t>
            </a:r>
            <a:r>
              <a:rPr lang="en-US" sz="2400" b="1" dirty="0" smtClean="0"/>
              <a:t>the concepts necessary for 802.15.12</a:t>
            </a:r>
          </a:p>
          <a:p>
            <a:pPr marL="800100" lvl="1" indent="-342900">
              <a:buClr>
                <a:srgbClr val="FF0000"/>
              </a:buClr>
              <a:buFont typeface="Wingdings" charset="2"/>
              <a:buChar char="q"/>
            </a:pPr>
            <a:r>
              <a:rPr lang="en-US" sz="2400" b="1" dirty="0" smtClean="0"/>
              <a:t>L2R Protocol Block function defined</a:t>
            </a:r>
          </a:p>
          <a:p>
            <a:pPr marL="800100" lvl="1" indent="-342900">
              <a:buClr>
                <a:srgbClr val="FF0000"/>
              </a:buClr>
              <a:buFont typeface="Wingdings" charset="2"/>
              <a:buChar char="q"/>
            </a:pPr>
            <a:r>
              <a:rPr lang="en-US" sz="2400" b="1" dirty="0" smtClean="0"/>
              <a:t>Ranging Protocol Block function defined</a:t>
            </a:r>
          </a:p>
          <a:p>
            <a:pPr marL="800100" lvl="1" indent="-342900">
              <a:buClr>
                <a:srgbClr val="FF0000"/>
              </a:buClr>
              <a:buFont typeface="Wingdings" charset="2"/>
              <a:buChar char="q"/>
            </a:pPr>
            <a:r>
              <a:rPr lang="en-US" sz="2400" b="1" dirty="0" smtClean="0"/>
              <a:t>Management Protocol Block requirements defined</a:t>
            </a:r>
          </a:p>
          <a:p>
            <a:pPr marL="1257300" lvl="2" indent="-342900">
              <a:buClr>
                <a:srgbClr val="FF0000"/>
              </a:buClr>
              <a:buFont typeface="Wingdings" charset="2"/>
              <a:buChar char="q"/>
            </a:pPr>
            <a:r>
              <a:rPr lang="en-US" sz="2400" b="1" dirty="0" smtClean="0"/>
              <a:t>MAC/PHY configuration</a:t>
            </a:r>
          </a:p>
          <a:p>
            <a:pPr marL="1257300" lvl="2" indent="-342900">
              <a:buClr>
                <a:srgbClr val="FF0000"/>
              </a:buClr>
              <a:buFont typeface="Wingdings" charset="2"/>
              <a:buChar char="q"/>
            </a:pPr>
            <a:r>
              <a:rPr lang="en-US" sz="2400" b="1" dirty="0" smtClean="0"/>
              <a:t>Protocol block configuration</a:t>
            </a:r>
          </a:p>
          <a:p>
            <a:pPr marL="1257300" lvl="2" indent="-342900">
              <a:buClr>
                <a:srgbClr val="FF0000"/>
              </a:buClr>
              <a:buFont typeface="Wingdings" charset="2"/>
              <a:buChar char="q"/>
            </a:pPr>
            <a:r>
              <a:rPr lang="en-US" sz="2400" b="1" dirty="0" smtClean="0"/>
              <a:t>Device Monitoring and Management</a:t>
            </a:r>
          </a:p>
          <a:p>
            <a:pPr marL="1714500" lvl="3" indent="-342900">
              <a:buClr>
                <a:srgbClr val="FF0000"/>
              </a:buClr>
              <a:buFont typeface="Wingdings" charset="2"/>
              <a:buChar char="q"/>
            </a:pPr>
            <a:r>
              <a:rPr lang="en-US" sz="2400" b="1" dirty="0" smtClean="0"/>
              <a:t>Consensus on asking IETF for use cases</a:t>
            </a:r>
          </a:p>
          <a:p>
            <a:pPr marL="1714500" lvl="3" indent="-342900">
              <a:buClr>
                <a:srgbClr val="FF0000"/>
              </a:buClr>
              <a:buFont typeface="Wingdings" charset="2"/>
              <a:buChar char="q"/>
            </a:pPr>
            <a:r>
              <a:rPr lang="en-US" sz="2400" b="1" dirty="0" smtClean="0"/>
              <a:t>Consensus on investigating 802.11 emulation mode for device monitoring</a:t>
            </a:r>
          </a:p>
          <a:p>
            <a:pPr marL="800100" lvl="1" indent="-342900">
              <a:buClr>
                <a:srgbClr val="FF0000"/>
              </a:buClr>
              <a:buFont typeface="Wingdings" charset="2"/>
              <a:buChar char="q"/>
            </a:pPr>
            <a:r>
              <a:rPr lang="en-US" sz="2400" b="1" dirty="0" smtClean="0"/>
              <a:t>MMI multiplex mechanism defined</a:t>
            </a:r>
          </a:p>
          <a:p>
            <a:pPr marL="342900" indent="-342900">
              <a:buClr>
                <a:srgbClr val="FF0000"/>
              </a:buClr>
              <a:buFont typeface="Wingdings" charset="2"/>
              <a:buChar char="q"/>
            </a:pPr>
            <a:r>
              <a:rPr lang="en-US" sz="2400" b="1" dirty="0" smtClean="0"/>
              <a:t>Discussion on the architecture for 802.15.12</a:t>
            </a:r>
          </a:p>
          <a:p>
            <a:pPr marL="800100" lvl="1" indent="-342900">
              <a:buClr>
                <a:srgbClr val="FF0000"/>
              </a:buClr>
              <a:buFont typeface="Wingdings" charset="2"/>
              <a:buChar char="q"/>
            </a:pPr>
            <a:r>
              <a:rPr lang="en-US" sz="2400" b="1" dirty="0" smtClean="0"/>
              <a:t>Consensus on MAC/PHY model</a:t>
            </a:r>
          </a:p>
          <a:p>
            <a:pPr marL="342900" indent="-342900">
              <a:buClr>
                <a:srgbClr val="FF0000"/>
              </a:buClr>
              <a:buFont typeface="Wingdings" charset="2"/>
              <a:buChar char="q"/>
            </a:pPr>
            <a:r>
              <a:rPr lang="en-US" sz="2400" b="1" dirty="0" smtClean="0"/>
              <a:t>Consensus on TG12 schedule</a:t>
            </a:r>
            <a:endParaRPr lang="en-US" sz="24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r>
              <a:rPr lang="en-US" sz="2800" b="1" dirty="0" smtClean="0">
                <a:latin typeface="Times New Roman" charset="0"/>
                <a:ea typeface="ＭＳ Ｐゴシック" charset="0"/>
                <a:cs typeface="ＭＳ Ｐゴシック" charset="0"/>
              </a:rPr>
              <a:t>(15-16-760-00)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8 Nov, AM1: </a:t>
            </a:r>
            <a:r>
              <a:rPr lang="en-US" sz="2400" b="1" dirty="0"/>
              <a:t>Opening report, Agenda, </a:t>
            </a:r>
            <a:r>
              <a:rPr lang="en-US" sz="2400" b="1" dirty="0" smtClean="0"/>
              <a:t>Status update, and Functional decomposition review</a:t>
            </a:r>
            <a:endParaRPr lang="en-US" sz="2400" dirty="0" smtClean="0"/>
          </a:p>
          <a:p>
            <a:pPr marL="342900" indent="-342900">
              <a:buClr>
                <a:srgbClr val="FF0000"/>
              </a:buClr>
              <a:buFont typeface="Wingdings" charset="2"/>
              <a:buChar char="q"/>
            </a:pPr>
            <a:r>
              <a:rPr lang="en-US" sz="2400" b="1" dirty="0"/>
              <a:t>Tuesday </a:t>
            </a:r>
            <a:r>
              <a:rPr lang="en-US" sz="2400" b="1" dirty="0" smtClean="0"/>
              <a:t>8 Nov, AM2: Session focus: Header Compression, PDE, MMI, Management Protocols Module (MPM), possibly Generic Module, assignment of unassigned modules</a:t>
            </a:r>
            <a:endParaRPr lang="en-US" sz="2000" b="1" dirty="0"/>
          </a:p>
          <a:p>
            <a:pPr marL="342900" indent="-342900">
              <a:buClr>
                <a:srgbClr val="FF0000"/>
              </a:buClr>
              <a:buFont typeface="Wingdings" charset="2"/>
              <a:buChar char="q"/>
            </a:pPr>
            <a:r>
              <a:rPr lang="en-US" sz="2400" b="1" dirty="0" smtClean="0"/>
              <a:t>Wednesday 9 Nov, PM1</a:t>
            </a:r>
            <a:r>
              <a:rPr lang="en-US" sz="2400" b="1" dirty="0"/>
              <a:t>: </a:t>
            </a:r>
            <a:r>
              <a:rPr lang="en-US" sz="2400" b="1" dirty="0" smtClean="0"/>
              <a:t>Detailed discussion on PDE</a:t>
            </a:r>
          </a:p>
          <a:p>
            <a:pPr marL="342900" indent="-342900">
              <a:buClr>
                <a:srgbClr val="FF0000"/>
              </a:buClr>
              <a:buFont typeface="Wingdings" charset="2"/>
              <a:buChar char="q"/>
            </a:pPr>
            <a:r>
              <a:rPr lang="en-US" sz="2400" b="1" dirty="0" smtClean="0"/>
              <a:t>Wednesday 9 Nov, PM2: </a:t>
            </a:r>
            <a:r>
              <a:rPr lang="en-US" sz="2400" b="1" dirty="0"/>
              <a:t>Detailed discussion on </a:t>
            </a:r>
            <a:r>
              <a:rPr lang="en-US" sz="2400" b="1" dirty="0" smtClean="0"/>
              <a:t>MMI</a:t>
            </a:r>
          </a:p>
          <a:p>
            <a:pPr marL="342900" indent="-342900">
              <a:buClr>
                <a:srgbClr val="FF0000"/>
              </a:buClr>
              <a:buFont typeface="Wingdings" charset="2"/>
              <a:buChar char="q"/>
            </a:pPr>
            <a:r>
              <a:rPr lang="en-US" sz="2400" b="1" dirty="0" smtClean="0"/>
              <a:t>Thursday 10 Nov, AM1: </a:t>
            </a:r>
            <a:r>
              <a:rPr lang="en-US" sz="2400" b="1" dirty="0"/>
              <a:t>Detailed discussion on </a:t>
            </a:r>
            <a:r>
              <a:rPr lang="en-US" sz="2400" b="1" dirty="0" smtClean="0"/>
              <a:t>MPM</a:t>
            </a:r>
          </a:p>
          <a:p>
            <a:pPr marL="342900" indent="-342900">
              <a:buClr>
                <a:srgbClr val="FF0000"/>
              </a:buClr>
              <a:buFont typeface="Wingdings" charset="2"/>
              <a:buChar char="q"/>
            </a:pPr>
            <a:r>
              <a:rPr lang="en-US" sz="2400" b="1" dirty="0" smtClean="0"/>
              <a:t>Thursday 10 Nov, AM2: Detailed discussion on header compression, Generic Module, Assigned module status, recap on week’s efforts, define the next steps, timetable for completion, phone calls</a:t>
            </a:r>
            <a:r>
              <a:rPr lang="en-US" sz="2400" dirty="0" smtClean="0"/>
              <a:t>  </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12 Sept, </a:t>
            </a:r>
            <a:r>
              <a:rPr lang="en-US" sz="2400" b="1" dirty="0"/>
              <a:t>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15-16-0760-00</a:t>
            </a:r>
          </a:p>
          <a:p>
            <a:pPr marL="800100" lvl="1" indent="-342900">
              <a:buClr>
                <a:srgbClr val="FF0000"/>
              </a:buClr>
              <a:buFont typeface="Wingdings" charset="2"/>
              <a:buChar char="q"/>
            </a:pPr>
            <a:r>
              <a:rPr lang="en-US" sz="2400" b="1" dirty="0" smtClean="0"/>
              <a:t>Approve Minutes from previous session 15-16-0693-00</a:t>
            </a:r>
          </a:p>
          <a:p>
            <a:pPr marL="800100" lvl="1" indent="-342900">
              <a:buClr>
                <a:srgbClr val="FF0000"/>
              </a:buClr>
              <a:buFont typeface="Wingdings" charset="2"/>
              <a:buChar char="q"/>
            </a:pPr>
            <a:r>
              <a:rPr lang="en-US" sz="2400" b="1" dirty="0" smtClean="0"/>
              <a:t>Status Update</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3662541"/>
          </a:xfrm>
          <a:prstGeom prst="rect">
            <a:avLst/>
          </a:prstGeom>
          <a:noFill/>
        </p:spPr>
        <p:txBody>
          <a:bodyPr wrap="square" rtlCol="0">
            <a:spAutoFit/>
          </a:bodyPr>
          <a:lstStyle/>
          <a:p>
            <a:endParaRPr lang="en-US" sz="2000" b="1" dirty="0" smtClean="0"/>
          </a:p>
          <a:p>
            <a:pPr marL="457200" indent="-227013">
              <a:buFont typeface="+mj-lt"/>
              <a:buAutoNum type="arabicPeriod"/>
            </a:pPr>
            <a:r>
              <a:rPr lang="en-US" sz="1800" dirty="0" smtClean="0"/>
              <a:t>Functional decomposition</a:t>
            </a:r>
          </a:p>
          <a:p>
            <a:pPr marL="457200" indent="-227013">
              <a:buFont typeface="+mj-lt"/>
              <a:buAutoNum type="arabicPeriod"/>
            </a:pPr>
            <a:r>
              <a:rPr lang="en-US" sz="1800" dirty="0" smtClean="0"/>
              <a:t>Protocol Discrimination Entity (PDE</a:t>
            </a:r>
            <a:r>
              <a:rPr lang="en-US" sz="1800" dirty="0" smtClean="0"/>
              <a:t>)</a:t>
            </a:r>
          </a:p>
          <a:p>
            <a:pPr marL="973137" lvl="1" indent="-285750">
              <a:buFont typeface="Arial"/>
              <a:buChar char="•"/>
            </a:pPr>
            <a:r>
              <a:rPr lang="en-US" sz="1800" dirty="0" smtClean="0"/>
              <a:t>Major functions defined</a:t>
            </a:r>
            <a:r>
              <a:rPr lang="en-US" sz="1800" dirty="0" smtClean="0"/>
              <a:t> </a:t>
            </a:r>
            <a:endParaRPr lang="en-US" sz="1800" dirty="0" smtClean="0"/>
          </a:p>
          <a:p>
            <a:pPr marL="457200" indent="-227013">
              <a:buFont typeface="+mj-lt"/>
              <a:buAutoNum type="arabicPeriod"/>
            </a:pPr>
            <a:r>
              <a:rPr lang="en-US" sz="1800" dirty="0" smtClean="0"/>
              <a:t>Multiplexed MAC Interface (MMI</a:t>
            </a:r>
            <a:r>
              <a:rPr lang="en-US" sz="1800" dirty="0" smtClean="0"/>
              <a:t>)</a:t>
            </a:r>
          </a:p>
          <a:p>
            <a:pPr marL="973137" lvl="1" indent="-285750">
              <a:buFont typeface="Arial"/>
              <a:buChar char="•"/>
            </a:pPr>
            <a:r>
              <a:rPr lang="en-US" sz="1800" dirty="0" smtClean="0"/>
              <a:t>Major functions defined</a:t>
            </a:r>
            <a:endParaRPr lang="en-US" sz="1800" dirty="0" smtClean="0"/>
          </a:p>
          <a:p>
            <a:pPr marL="457200" indent="-227013">
              <a:buFont typeface="+mj-lt"/>
              <a:buAutoNum type="arabicPeriod"/>
            </a:pPr>
            <a:r>
              <a:rPr lang="en-US" sz="1800" dirty="0" smtClean="0"/>
              <a:t>Management Protocols Module (MPM)</a:t>
            </a:r>
          </a:p>
          <a:p>
            <a:pPr marL="973137" lvl="1" indent="-285750">
              <a:buFont typeface="Arial"/>
              <a:buChar char="•"/>
            </a:pPr>
            <a:r>
              <a:rPr lang="en-US" sz="1600" dirty="0" smtClean="0"/>
              <a:t>PHY configuration</a:t>
            </a:r>
          </a:p>
          <a:p>
            <a:pPr marL="973137" lvl="1" indent="-285750">
              <a:buFont typeface="Arial"/>
              <a:buChar char="•"/>
            </a:pPr>
            <a:r>
              <a:rPr lang="en-US" sz="1600" dirty="0" smtClean="0"/>
              <a:t>MAC configuration</a:t>
            </a:r>
          </a:p>
          <a:p>
            <a:pPr marL="457200" indent="-227013">
              <a:buFont typeface="+mj-lt"/>
              <a:buAutoNum type="arabicPeriod"/>
            </a:pPr>
            <a:r>
              <a:rPr lang="en-US" sz="1800" dirty="0" smtClean="0"/>
              <a:t>Define ULI frame mechanism (ULI IE/Payload).</a:t>
            </a:r>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89691</TotalTime>
  <Words>3651</Words>
  <Application>Microsoft Macintosh PowerPoint</Application>
  <PresentationFormat>On-screen Show (4:3)</PresentationFormat>
  <Paragraphs>665</Paragraphs>
  <Slides>37</Slides>
  <Notes>27</Notes>
  <HiddenSlides>11</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(15-16-760-00) </vt:lpstr>
      <vt:lpstr>TG12 Meeting</vt:lpstr>
      <vt:lpstr>Status Update</vt:lpstr>
      <vt:lpstr>802.15.12 Functional Decomposition</vt:lpstr>
      <vt:lpstr>PHY and DLL  Functional Decomposition</vt:lpstr>
      <vt:lpstr>802.15.12 Protocol Discrimination Entity (PDE)  </vt:lpstr>
      <vt:lpstr>802.15.12 Multiplexed MAC interface  (MMI)</vt:lpstr>
      <vt:lpstr>802.15.12 Mandatory Protocol</vt:lpstr>
      <vt:lpstr>802.15.12 Discovery Techniques</vt:lpstr>
      <vt:lpstr>Frame Composition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802.15.12 Optional Protocols</vt:lpstr>
      <vt:lpstr>802.15.12 Optional Protocols</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Antonio</dc:title>
  <dc:subject>IEEE 802.15 &lt;TG12&gt;</dc:subject>
  <dc:creator>Pat Kinney</dc:creator>
  <cp:keywords/>
  <dc:description>&lt;15-16-0761-00-0012&gt;</dc:description>
  <cp:lastModifiedBy>Pat Kinney</cp:lastModifiedBy>
  <cp:revision>911</cp:revision>
  <cp:lastPrinted>2015-07-14T16:02:16Z</cp:lastPrinted>
  <dcterms:created xsi:type="dcterms:W3CDTF">2009-07-12T16:25:16Z</dcterms:created>
  <dcterms:modified xsi:type="dcterms:W3CDTF">2016-11-07T13:57:24Z</dcterms:modified>
  <cp:category/>
</cp:coreProperties>
</file>