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9" r:id="rId2"/>
    <p:sldId id="261" r:id="rId3"/>
    <p:sldId id="260"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620"/>
    <p:restoredTop sz="94660"/>
  </p:normalViewPr>
  <p:slideViewPr>
    <p:cSldViewPr>
      <p:cViewPr varScale="1">
        <p:scale>
          <a:sx n="131" d="100"/>
          <a:sy n="131" d="100"/>
        </p:scale>
        <p:origin x="-948" y="-84"/>
      </p:cViewPr>
      <p:guideLst>
        <p:guide orient="horz" pos="2160"/>
        <p:guide pos="2880"/>
      </p:guideLst>
    </p:cSldViewPr>
  </p:slideViewPr>
  <p:notesTextViewPr>
    <p:cViewPr>
      <p:scale>
        <a:sx n="1" d="1"/>
        <a:sy n="1" d="1"/>
      </p:scale>
      <p:origin x="0" y="0"/>
    </p:cViewPr>
  </p:notesTextViewPr>
  <p:notesViewPr>
    <p:cSldViewPr>
      <p:cViewPr varScale="1">
        <p:scale>
          <a:sx n="97" d="100"/>
          <a:sy n="97" d="100"/>
        </p:scale>
        <p:origin x="-3552" y="-84"/>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2E99792C-E3F0-4CDA-92A4-93A10A9F3B56}"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42881734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F831D0BA-8922-4201-8760-1A1AC3AAE8DA}"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48998268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D5087E9-A932-4019-9BBA-34D3469552F2}" type="slidenum">
              <a:rPr lang="en-US" altLang="en-US"/>
              <a:pPr>
                <a:defRPr/>
              </a:pPr>
              <a:t>‹Nr.›</a:t>
            </a:fld>
            <a:endParaRPr lang="en-US" altLang="en-US"/>
          </a:p>
        </p:txBody>
      </p:sp>
    </p:spTree>
    <p:extLst>
      <p:ext uri="{BB962C8B-B14F-4D97-AF65-F5344CB8AC3E}">
        <p14:creationId xmlns:p14="http://schemas.microsoft.com/office/powerpoint/2010/main" val="1838306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348F183-85EF-482D-9621-C9C8DDF42AC1}" type="slidenum">
              <a:rPr lang="en-US" altLang="en-US"/>
              <a:pPr>
                <a:defRPr/>
              </a:pPr>
              <a:t>‹Nr.›</a:t>
            </a:fld>
            <a:endParaRPr lang="en-US" altLang="en-US"/>
          </a:p>
        </p:txBody>
      </p:sp>
    </p:spTree>
    <p:extLst>
      <p:ext uri="{BB962C8B-B14F-4D97-AF65-F5344CB8AC3E}">
        <p14:creationId xmlns:p14="http://schemas.microsoft.com/office/powerpoint/2010/main" val="3833884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5EA0AA5-3DE5-41A9-A19F-D27C8FECCB85}" type="slidenum">
              <a:rPr lang="en-US" altLang="en-US"/>
              <a:pPr>
                <a:defRPr/>
              </a:pPr>
              <a:t>‹Nr.›</a:t>
            </a:fld>
            <a:endParaRPr lang="en-US" altLang="en-US"/>
          </a:p>
        </p:txBody>
      </p:sp>
    </p:spTree>
    <p:extLst>
      <p:ext uri="{BB962C8B-B14F-4D97-AF65-F5344CB8AC3E}">
        <p14:creationId xmlns:p14="http://schemas.microsoft.com/office/powerpoint/2010/main" val="3970858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BF38F0A-0B16-4359-A48E-4ED938A167A1}" type="slidenum">
              <a:rPr lang="en-US" altLang="en-US"/>
              <a:pPr>
                <a:defRPr/>
              </a:pPr>
              <a:t>‹Nr.›</a:t>
            </a:fld>
            <a:endParaRPr lang="en-US" altLang="en-US"/>
          </a:p>
        </p:txBody>
      </p:sp>
    </p:spTree>
    <p:extLst>
      <p:ext uri="{BB962C8B-B14F-4D97-AF65-F5344CB8AC3E}">
        <p14:creationId xmlns:p14="http://schemas.microsoft.com/office/powerpoint/2010/main" val="2677332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334279C-4C1A-4948-8F11-5C878DEE15D9}" type="slidenum">
              <a:rPr lang="en-US" altLang="en-US"/>
              <a:pPr>
                <a:defRPr/>
              </a:pPr>
              <a:t>‹Nr.›</a:t>
            </a:fld>
            <a:endParaRPr lang="en-US" altLang="en-US"/>
          </a:p>
        </p:txBody>
      </p:sp>
    </p:spTree>
    <p:extLst>
      <p:ext uri="{BB962C8B-B14F-4D97-AF65-F5344CB8AC3E}">
        <p14:creationId xmlns:p14="http://schemas.microsoft.com/office/powerpoint/2010/main" val="1626320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dirty="0" smtClean="0"/>
              <a:t>Oct. 2016</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1BAACF13-63D5-4CFE-A710-FE8E6D5B30CC}" type="slidenum">
              <a:rPr lang="en-US" altLang="en-US"/>
              <a:pPr>
                <a:defRPr/>
              </a:pPr>
              <a:t>‹Nr.›</a:t>
            </a:fld>
            <a:endParaRPr lang="en-US" altLang="en-US"/>
          </a:p>
        </p:txBody>
      </p:sp>
    </p:spTree>
    <p:extLst>
      <p:ext uri="{BB962C8B-B14F-4D97-AF65-F5344CB8AC3E}">
        <p14:creationId xmlns:p14="http://schemas.microsoft.com/office/powerpoint/2010/main" val="1989136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AB867612-C3BD-4C79-AD6F-C837E3620F03}" type="slidenum">
              <a:rPr lang="en-US" altLang="en-US"/>
              <a:pPr>
                <a:defRPr/>
              </a:pPr>
              <a:t>‹Nr.›</a:t>
            </a:fld>
            <a:endParaRPr lang="en-US" altLang="en-US"/>
          </a:p>
        </p:txBody>
      </p:sp>
    </p:spTree>
    <p:extLst>
      <p:ext uri="{BB962C8B-B14F-4D97-AF65-F5344CB8AC3E}">
        <p14:creationId xmlns:p14="http://schemas.microsoft.com/office/powerpoint/2010/main" val="3158798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30B9C9F8-8A1D-4E32-853B-BA14180DD152}" type="slidenum">
              <a:rPr lang="en-US" altLang="en-US"/>
              <a:pPr>
                <a:defRPr/>
              </a:pPr>
              <a:t>‹Nr.›</a:t>
            </a:fld>
            <a:endParaRPr lang="en-US" altLang="en-US"/>
          </a:p>
        </p:txBody>
      </p:sp>
    </p:spTree>
    <p:extLst>
      <p:ext uri="{BB962C8B-B14F-4D97-AF65-F5344CB8AC3E}">
        <p14:creationId xmlns:p14="http://schemas.microsoft.com/office/powerpoint/2010/main" val="3304112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2CD37A0A-AA9B-489D-8A99-48C88CA0AB2A}" type="slidenum">
              <a:rPr lang="en-US" altLang="en-US"/>
              <a:pPr>
                <a:defRPr/>
              </a:pPr>
              <a:t>‹Nr.›</a:t>
            </a:fld>
            <a:endParaRPr lang="en-US" altLang="en-US"/>
          </a:p>
        </p:txBody>
      </p:sp>
    </p:spTree>
    <p:extLst>
      <p:ext uri="{BB962C8B-B14F-4D97-AF65-F5344CB8AC3E}">
        <p14:creationId xmlns:p14="http://schemas.microsoft.com/office/powerpoint/2010/main" val="3354312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FB4973ED-0362-4516-9AFA-4973A457A427}" type="slidenum">
              <a:rPr lang="en-US" altLang="en-US"/>
              <a:pPr>
                <a:defRPr/>
              </a:pPr>
              <a:t>‹Nr.›</a:t>
            </a:fld>
            <a:endParaRPr lang="en-US" altLang="en-US"/>
          </a:p>
        </p:txBody>
      </p:sp>
    </p:spTree>
    <p:extLst>
      <p:ext uri="{BB962C8B-B14F-4D97-AF65-F5344CB8AC3E}">
        <p14:creationId xmlns:p14="http://schemas.microsoft.com/office/powerpoint/2010/main" val="4145370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0A2CEEB7-6799-4234-8E9F-6633F0CEE4E0}" type="slidenum">
              <a:rPr lang="en-US" altLang="en-US"/>
              <a:pPr>
                <a:defRPr/>
              </a:pPr>
              <a:t>‹Nr.›</a:t>
            </a:fld>
            <a:endParaRPr lang="en-US" altLang="en-US"/>
          </a:p>
        </p:txBody>
      </p:sp>
    </p:spTree>
    <p:extLst>
      <p:ext uri="{BB962C8B-B14F-4D97-AF65-F5344CB8AC3E}">
        <p14:creationId xmlns:p14="http://schemas.microsoft.com/office/powerpoint/2010/main" val="1569313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Oct. 2016</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4CC92D9-2079-470F-96B7-BC7CAA42B2D9}" type="slidenum">
              <a:rPr lang="en-US" altLang="en-US"/>
              <a:pPr>
                <a:defRPr/>
              </a:pPr>
              <a:t>‹Nr.›</a:t>
            </a:fld>
            <a:endParaRPr lang="en-US" altLang="en-US"/>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GB" sz="1400" dirty="0" smtClean="0"/>
              <a:t>15-16-0723-01-lpwa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smtClean="0"/>
              <a:t>Oct. 2016</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Joerg ROBERT, FAU Erlangen-Nuernberg</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Slide </a:t>
            </a:r>
            <a:fld id="{B560CB33-A9DE-48AE-9892-C2CB6A9E2E0B}" type="slidenum">
              <a:rPr lang="en-US" altLang="en-US" smtClean="0"/>
              <a:pPr/>
              <a:t>1</a:t>
            </a:fld>
            <a:endParaRPr lang="en-US" altLang="en-US"/>
          </a:p>
        </p:txBody>
      </p:sp>
      <p:sp>
        <p:nvSpPr>
          <p:cNvPr id="27651" name="Rectangle 3"/>
          <p:cNvSpPr>
            <a:spLocks noChangeArrowheads="1"/>
          </p:cNvSpPr>
          <p:nvPr/>
        </p:nvSpPr>
        <p:spPr bwMode="auto">
          <a:xfrm>
            <a:off x="152400" y="609600"/>
            <a:ext cx="8991600" cy="4124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[Agenda for 19. Oct. 2016 Telco]</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a:t>
            </a:r>
            <a:r>
              <a:rPr lang="en-US" altLang="en-US" sz="1600" dirty="0" smtClean="0">
                <a:solidFill>
                  <a:schemeClr val="tx2"/>
                </a:solidFill>
              </a:rPr>
              <a:t>19. </a:t>
            </a:r>
            <a:r>
              <a:rPr lang="en-US" altLang="en-US" sz="1600" dirty="0" smtClean="0">
                <a:solidFill>
                  <a:schemeClr val="tx2"/>
                </a:solidFill>
              </a:rPr>
              <a:t>Oct. 2016]</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[Agenda and dial-in details]</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[Information for telco participants]</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Draft</a:t>
            </a:r>
            <a:r>
              <a:rPr lang="de-DE" dirty="0" smtClean="0"/>
              <a:t> Agenda</a:t>
            </a:r>
            <a:endParaRPr lang="de-DE" dirty="0"/>
          </a:p>
        </p:txBody>
      </p:sp>
      <p:sp>
        <p:nvSpPr>
          <p:cNvPr id="6" name="Inhaltsplatzhalter 5"/>
          <p:cNvSpPr>
            <a:spLocks noGrp="1"/>
          </p:cNvSpPr>
          <p:nvPr>
            <p:ph idx="1"/>
          </p:nvPr>
        </p:nvSpPr>
        <p:spPr/>
        <p:txBody>
          <a:bodyPr/>
          <a:lstStyle/>
          <a:p>
            <a:pPr marL="0" indent="0">
              <a:buNone/>
            </a:pPr>
            <a:r>
              <a:rPr lang="en-US" sz="2400" dirty="0" smtClean="0"/>
              <a:t>Start: 19</a:t>
            </a:r>
            <a:r>
              <a:rPr lang="en-US" sz="2400" baseline="30000" dirty="0" smtClean="0"/>
              <a:t>th</a:t>
            </a:r>
            <a:r>
              <a:rPr lang="en-US" sz="2400" dirty="0" smtClean="0"/>
              <a:t> Oct. 16:00 (CET/CEST), 07:00 (PDT)</a:t>
            </a:r>
          </a:p>
          <a:p>
            <a:pPr marL="514350" indent="-514350">
              <a:buFont typeface="+mj-lt"/>
              <a:buAutoNum type="arabicPeriod"/>
            </a:pPr>
            <a:r>
              <a:rPr lang="en-US" sz="2400" dirty="0" smtClean="0"/>
              <a:t>Discussion on IG </a:t>
            </a:r>
            <a:r>
              <a:rPr lang="en-US" sz="2400" dirty="0"/>
              <a:t>objectives (15-16-0729-00-lpwa)</a:t>
            </a:r>
            <a:endParaRPr lang="en-US" sz="2400" dirty="0" smtClean="0"/>
          </a:p>
          <a:p>
            <a:pPr marL="514350" indent="-514350">
              <a:buFont typeface="+mj-lt"/>
              <a:buAutoNum type="arabicPeriod"/>
            </a:pPr>
            <a:r>
              <a:rPr lang="en-US" sz="2400" dirty="0" smtClean="0"/>
              <a:t>Final discussion on “Call for Participation</a:t>
            </a:r>
            <a:r>
              <a:rPr lang="en-US" sz="2400" dirty="0"/>
              <a:t>” (15-16-0730-00-lpwa)</a:t>
            </a:r>
            <a:endParaRPr lang="en-US" sz="2400" dirty="0" smtClean="0"/>
          </a:p>
          <a:p>
            <a:pPr marL="514350" indent="-514350">
              <a:buFont typeface="+mj-lt"/>
              <a:buAutoNum type="arabicPeriod"/>
            </a:pPr>
            <a:r>
              <a:rPr lang="en-US" sz="2400" dirty="0" smtClean="0"/>
              <a:t>Literature database</a:t>
            </a:r>
          </a:p>
          <a:p>
            <a:pPr marL="514350" indent="-514350">
              <a:buFont typeface="+mj-lt"/>
              <a:buAutoNum type="arabicPeriod"/>
            </a:pPr>
            <a:r>
              <a:rPr lang="en-US" sz="2400" dirty="0" smtClean="0"/>
              <a:t>Planned input for San Antonio</a:t>
            </a:r>
          </a:p>
          <a:p>
            <a:pPr marL="514350" indent="-514350">
              <a:buFont typeface="+mj-lt"/>
              <a:buAutoNum type="arabicPeriod"/>
            </a:pPr>
            <a:r>
              <a:rPr lang="en-US" sz="2400" dirty="0" err="1" smtClean="0"/>
              <a:t>AoB</a:t>
            </a:r>
            <a:endParaRPr lang="en-US" sz="2400" dirty="0"/>
          </a:p>
        </p:txBody>
      </p:sp>
      <p:sp>
        <p:nvSpPr>
          <p:cNvPr id="2" name="Datumsplatzhalter 1"/>
          <p:cNvSpPr>
            <a:spLocks noGrp="1"/>
          </p:cNvSpPr>
          <p:nvPr>
            <p:ph type="dt" sz="half" idx="10"/>
          </p:nvPr>
        </p:nvSpPr>
        <p:spPr/>
        <p:txBody>
          <a:bodyPr/>
          <a:lstStyle/>
          <a:p>
            <a:pPr>
              <a:defRPr/>
            </a:pPr>
            <a:r>
              <a:rPr lang="en-US" altLang="en-US" smtClean="0"/>
              <a:t>Oct. 2016</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2CD37A0A-AA9B-489D-8A99-48C88CA0AB2A}" type="slidenum">
              <a:rPr lang="en-US" altLang="en-US" smtClean="0"/>
              <a:pPr>
                <a:defRPr/>
              </a:pPr>
              <a:t>2</a:t>
            </a:fld>
            <a:endParaRPr lang="en-US" altLang="en-US"/>
          </a:p>
        </p:txBody>
      </p:sp>
    </p:spTree>
    <p:extLst>
      <p:ext uri="{BB962C8B-B14F-4D97-AF65-F5344CB8AC3E}">
        <p14:creationId xmlns:p14="http://schemas.microsoft.com/office/powerpoint/2010/main" val="28693282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Dial</a:t>
            </a:r>
            <a:r>
              <a:rPr lang="de-DE" dirty="0" smtClean="0"/>
              <a:t>-In Details</a:t>
            </a:r>
            <a:endParaRPr lang="de-DE" dirty="0"/>
          </a:p>
        </p:txBody>
      </p:sp>
      <p:sp>
        <p:nvSpPr>
          <p:cNvPr id="6" name="Inhaltsplatzhalter 5"/>
          <p:cNvSpPr>
            <a:spLocks noGrp="1"/>
          </p:cNvSpPr>
          <p:nvPr>
            <p:ph idx="1"/>
          </p:nvPr>
        </p:nvSpPr>
        <p:spPr/>
        <p:txBody>
          <a:bodyPr/>
          <a:lstStyle/>
          <a:p>
            <a:r>
              <a:rPr lang="en-GB" sz="1600" dirty="0" smtClean="0"/>
              <a:t>Start: 19</a:t>
            </a:r>
            <a:r>
              <a:rPr lang="en-GB" sz="1600" baseline="30000" dirty="0" smtClean="0"/>
              <a:t>th</a:t>
            </a:r>
            <a:r>
              <a:rPr lang="en-GB" sz="1600" dirty="0" smtClean="0"/>
              <a:t> Oct. 2016 16:00 (CET/CEST), 07:00 (PDT)</a:t>
            </a:r>
          </a:p>
          <a:p>
            <a:r>
              <a:rPr lang="en-GB" sz="1600" dirty="0" smtClean="0"/>
              <a:t>Max. number of participants: 15</a:t>
            </a:r>
          </a:p>
          <a:p>
            <a:r>
              <a:rPr lang="en-GB" sz="1600" dirty="0" smtClean="0"/>
              <a:t>To join the conference please call: +49 6151 155-9732</a:t>
            </a:r>
          </a:p>
          <a:p>
            <a:r>
              <a:rPr lang="en-GB" sz="1600" dirty="0" smtClean="0"/>
              <a:t>Pin: 6117#</a:t>
            </a:r>
          </a:p>
          <a:p>
            <a:endParaRPr lang="en-GB" sz="1600" dirty="0" smtClean="0"/>
          </a:p>
        </p:txBody>
      </p:sp>
      <p:sp>
        <p:nvSpPr>
          <p:cNvPr id="2" name="Datumsplatzhalter 1"/>
          <p:cNvSpPr>
            <a:spLocks noGrp="1"/>
          </p:cNvSpPr>
          <p:nvPr>
            <p:ph type="dt" sz="half" idx="10"/>
          </p:nvPr>
        </p:nvSpPr>
        <p:spPr/>
        <p:txBody>
          <a:bodyPr/>
          <a:lstStyle/>
          <a:p>
            <a:pPr>
              <a:defRPr/>
            </a:pPr>
            <a:r>
              <a:rPr lang="en-US" altLang="en-US" smtClean="0"/>
              <a:t>Oct. 2016</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2CD37A0A-AA9B-489D-8A99-48C88CA0AB2A}" type="slidenum">
              <a:rPr lang="en-US" altLang="en-US" smtClean="0"/>
              <a:pPr>
                <a:defRPr/>
              </a:pPr>
              <a:t>3</a:t>
            </a:fld>
            <a:endParaRPr lang="en-US" altLang="en-US"/>
          </a:p>
        </p:txBody>
      </p:sp>
    </p:spTree>
    <p:extLst>
      <p:ext uri="{BB962C8B-B14F-4D97-AF65-F5344CB8AC3E}">
        <p14:creationId xmlns:p14="http://schemas.microsoft.com/office/powerpoint/2010/main" val="2345862868"/>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136</Words>
  <Application>Microsoft Office PowerPoint</Application>
  <PresentationFormat>Bildschirmpräsentation (4:3)</PresentationFormat>
  <Paragraphs>32</Paragraphs>
  <Slides>3</Slides>
  <Notes>0</Notes>
  <HiddenSlides>0</HiddenSlides>
  <MMClips>0</MMClips>
  <ScaleCrop>false</ScaleCrop>
  <HeadingPairs>
    <vt:vector size="4" baseType="variant">
      <vt:variant>
        <vt:lpstr>Design</vt:lpstr>
      </vt:variant>
      <vt:variant>
        <vt:i4>1</vt:i4>
      </vt:variant>
      <vt:variant>
        <vt:lpstr>Folientitel</vt:lpstr>
      </vt:variant>
      <vt:variant>
        <vt:i4>3</vt:i4>
      </vt:variant>
    </vt:vector>
  </HeadingPairs>
  <TitlesOfParts>
    <vt:vector size="4" baseType="lpstr">
      <vt:lpstr>IEEE-P802_15_Rbt</vt:lpstr>
      <vt:lpstr>PowerPoint-Präsentation</vt:lpstr>
      <vt:lpstr>Draft Agenda</vt:lpstr>
      <vt:lpstr>Dial-In Details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17</cp:revision>
  <cp:lastPrinted>1998-02-10T13:28:06Z</cp:lastPrinted>
  <dcterms:created xsi:type="dcterms:W3CDTF">2016-10-13T07:14:26Z</dcterms:created>
  <dcterms:modified xsi:type="dcterms:W3CDTF">2016-10-19T10:28:13Z</dcterms:modified>
</cp:coreProperties>
</file>