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4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802.15-15-16-0723-00-lpwa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Oct. 2016</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19. Oct. 2016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Oct. 2016]</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2400" dirty="0" smtClean="0"/>
              <a:t>Start: 19</a:t>
            </a:r>
            <a:r>
              <a:rPr lang="en-US" sz="2400" baseline="30000" dirty="0" smtClean="0"/>
              <a:t>th</a:t>
            </a:r>
            <a:r>
              <a:rPr lang="en-US" sz="2400" dirty="0" smtClean="0"/>
              <a:t> Oct. 16:00 (CET/CEST), 07:00 (PDT)</a:t>
            </a:r>
          </a:p>
          <a:p>
            <a:pPr marL="514350" indent="-514350">
              <a:buFont typeface="+mj-lt"/>
              <a:buAutoNum type="arabicPeriod"/>
            </a:pPr>
            <a:r>
              <a:rPr lang="en-US" sz="2400" dirty="0" smtClean="0"/>
              <a:t>Discussion on IG objectives</a:t>
            </a:r>
          </a:p>
          <a:p>
            <a:pPr marL="514350" indent="-514350">
              <a:buFont typeface="+mj-lt"/>
              <a:buAutoNum type="arabicPeriod"/>
            </a:pPr>
            <a:r>
              <a:rPr lang="en-US" sz="2400" dirty="0" smtClean="0"/>
              <a:t>Final discussion on “Call for Participation”</a:t>
            </a:r>
          </a:p>
          <a:p>
            <a:pPr marL="514350" indent="-514350">
              <a:buFont typeface="+mj-lt"/>
              <a:buAutoNum type="arabicPeriod"/>
            </a:pPr>
            <a:r>
              <a:rPr lang="en-US" sz="2400" dirty="0" smtClean="0"/>
              <a:t>Literature database</a:t>
            </a:r>
          </a:p>
          <a:p>
            <a:pPr marL="514350" indent="-514350">
              <a:buFont typeface="+mj-lt"/>
              <a:buAutoNum type="arabicPeriod"/>
            </a:pPr>
            <a:r>
              <a:rPr lang="en-US" sz="2400" dirty="0" smtClean="0"/>
              <a:t>Planned input for San Antonio</a:t>
            </a:r>
          </a:p>
          <a:p>
            <a:pPr marL="514350" indent="-514350">
              <a:buFont typeface="+mj-lt"/>
              <a:buAutoNum type="arabicPeriod"/>
            </a:pPr>
            <a:r>
              <a:rPr lang="en-US" sz="2400" dirty="0" err="1" smtClean="0"/>
              <a:t>AoB</a:t>
            </a:r>
            <a:endParaRPr lang="en-US" sz="2400" dirty="0"/>
          </a:p>
        </p:txBody>
      </p:sp>
      <p:sp>
        <p:nvSpPr>
          <p:cNvPr id="2" name="Datumsplatzhalter 1"/>
          <p:cNvSpPr>
            <a:spLocks noGrp="1"/>
          </p:cNvSpPr>
          <p:nvPr>
            <p:ph type="dt" sz="half" idx="10"/>
          </p:nvPr>
        </p:nvSpPr>
        <p:spPr/>
        <p:txBody>
          <a:bodyPr/>
          <a:lstStyle/>
          <a:p>
            <a:pPr>
              <a:defRPr/>
            </a:pPr>
            <a:r>
              <a:rPr lang="en-US" altLang="en-US" smtClean="0"/>
              <a:t>Oct.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p:txBody>
          <a:bodyPr/>
          <a:lstStyle/>
          <a:p>
            <a:r>
              <a:rPr lang="en-GB" sz="1600" dirty="0" smtClean="0"/>
              <a:t>Start: 19</a:t>
            </a:r>
            <a:r>
              <a:rPr lang="en-GB" sz="1600" baseline="30000" dirty="0" smtClean="0"/>
              <a:t>th</a:t>
            </a:r>
            <a:r>
              <a:rPr lang="en-GB" sz="1600" dirty="0" smtClean="0"/>
              <a:t> Oct. 2016 16:00 (CET/CEST), 07:00 (PDT)</a:t>
            </a:r>
          </a:p>
          <a:p>
            <a:r>
              <a:rPr lang="en-GB" sz="1600" dirty="0" smtClean="0"/>
              <a:t>Max. number of participants: 15</a:t>
            </a:r>
          </a:p>
          <a:p>
            <a:r>
              <a:rPr lang="en-GB" sz="1600" dirty="0" smtClean="0"/>
              <a:t>To join the conference please call: +49 6151 155-9732</a:t>
            </a:r>
          </a:p>
          <a:p>
            <a:r>
              <a:rPr lang="en-GB" sz="1600" dirty="0" smtClean="0"/>
              <a:t>Pin: 6117#</a:t>
            </a:r>
          </a:p>
          <a:p>
            <a:endParaRPr lang="en-GB" sz="1600" dirty="0" smtClean="0"/>
          </a:p>
        </p:txBody>
      </p:sp>
      <p:sp>
        <p:nvSpPr>
          <p:cNvPr id="2" name="Datumsplatzhalter 1"/>
          <p:cNvSpPr>
            <a:spLocks noGrp="1"/>
          </p:cNvSpPr>
          <p:nvPr>
            <p:ph type="dt" sz="half" idx="10"/>
          </p:nvPr>
        </p:nvSpPr>
        <p:spPr/>
        <p:txBody>
          <a:bodyPr/>
          <a:lstStyle/>
          <a:p>
            <a:pPr>
              <a:defRPr/>
            </a:pPr>
            <a:r>
              <a:rPr lang="en-US" altLang="en-US" smtClean="0"/>
              <a:t>Oct.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130</Words>
  <Application>Microsoft Office PowerPoint</Application>
  <PresentationFormat>Bildschirmpräsentation (4:3)</PresentationFormat>
  <Paragraphs>32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15</cp:revision>
  <cp:lastPrinted>1998-02-10T13:28:06Z</cp:lastPrinted>
  <dcterms:created xsi:type="dcterms:W3CDTF">2016-10-13T07:14:26Z</dcterms:created>
  <dcterms:modified xsi:type="dcterms:W3CDTF">2016-10-13T07:45:35Z</dcterms:modified>
</cp:coreProperties>
</file>