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p:sldMasterIdLst>
    <p:sldMasterId id="2147483648" r:id="rId1"/>
  </p:sldMasterIdLst>
  <p:notesMasterIdLst>
    <p:notesMasterId r:id="rId5"/>
  </p:notesMasterIdLst>
  <p:sldIdLst>
    <p:sldId id="348" r:id="rId2"/>
    <p:sldId id="346" r:id="rId3"/>
    <p:sldId id="347" r:id="rId4"/>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F0"/>
    <a:srgbClr val="990099"/>
    <a:srgbClr val="660066"/>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27" autoAdjust="0"/>
    <p:restoredTop sz="96192" autoAdjust="0"/>
  </p:normalViewPr>
  <p:slideViewPr>
    <p:cSldViewPr>
      <p:cViewPr varScale="1">
        <p:scale>
          <a:sx n="88" d="100"/>
          <a:sy n="88" d="100"/>
        </p:scale>
        <p:origin x="72" y="259"/>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051300" y="6597650"/>
            <a:ext cx="14351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extLst>
      <p:ext uri="{BB962C8B-B14F-4D97-AF65-F5344CB8AC3E}">
        <p14:creationId xmlns:p14="http://schemas.microsoft.com/office/powerpoint/2010/main" val="39340644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765592"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Nov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15-16-0720-02-003e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127500" y="6597650"/>
            <a:ext cx="1282700" cy="260350"/>
          </a:xfrm>
          <a:prstGeom prst="rect">
            <a:avLst/>
          </a:prstGeom>
        </p:spPr>
        <p:txBody>
          <a:bodyPr/>
          <a:lstStyle>
            <a:lvl1pPr>
              <a:defRPr/>
            </a:lvl1pPr>
          </a:lstStyle>
          <a:p>
            <a:pPr algn="ctr">
              <a:defRPr/>
            </a:pPr>
            <a:r>
              <a:rPr lang="en-US" altLang="en-US" dirty="0" smtClean="0"/>
              <a:t>Slide </a:t>
            </a:r>
            <a:fld id="{59802E41-703B-4CC7-97CC-EA054E341967}" type="slidenum">
              <a:rPr lang="en-US" altLang="en-US" smtClean="0"/>
              <a:pPr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a:t>
            </a:r>
            <a:r>
              <a:rPr lang="en-US" sz="1600" dirty="0" smtClean="0">
                <a:solidFill>
                  <a:srgbClr val="FF0000"/>
                </a:solidFill>
                <a:latin typeface="Times New Roman"/>
                <a:ea typeface="Times New Roman"/>
                <a:cs typeface="Times New Roman"/>
                <a:sym typeface="Times New Roman"/>
              </a:rPr>
              <a:t>Schedule Update</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10 </a:t>
            </a:r>
            <a:r>
              <a:rPr lang="en-US" sz="1600" dirty="0">
                <a:solidFill>
                  <a:srgbClr val="FF0000"/>
                </a:solidFill>
                <a:latin typeface="Times New Roman"/>
                <a:ea typeface="Times New Roman"/>
                <a:cs typeface="Times New Roman"/>
                <a:sym typeface="Times New Roman"/>
              </a:rPr>
              <a:t>November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 schedule</a:t>
            </a:r>
            <a:r>
              <a:rPr sz="1600" dirty="0" smtClean="0">
                <a:solidFill>
                  <a:srgbClr val="FF0000"/>
                </a:solidFill>
                <a:latin typeface="Times New Roman"/>
                <a:ea typeface="Times New Roman"/>
                <a:cs typeface="Times New Roman"/>
                <a:sym typeface="Times New Roman"/>
              </a:rPr>
              <a:t>.</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Update to the schedule for TG3e</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684970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0" y="609600"/>
            <a:ext cx="2209800" cy="3048000"/>
          </a:xfrm>
        </p:spPr>
        <p:txBody>
          <a:bodyPr/>
          <a:lstStyle/>
          <a:p>
            <a:pPr algn="l"/>
            <a:r>
              <a:rPr lang="en-US" b="1" dirty="0" smtClean="0"/>
              <a:t>HRCP</a:t>
            </a:r>
            <a:br>
              <a:rPr lang="en-US" b="1" dirty="0" smtClean="0"/>
            </a:br>
            <a:r>
              <a:rPr lang="en-US" b="1" dirty="0" smtClean="0"/>
              <a:t>Schedule</a:t>
            </a:r>
            <a:br>
              <a:rPr lang="en-US" b="1" dirty="0" smtClean="0"/>
            </a:br>
            <a:r>
              <a:rPr lang="en-US" b="1" dirty="0" smtClean="0"/>
              <a:t>(Updated </a:t>
            </a:r>
            <a:r>
              <a:rPr lang="en-US" b="1" dirty="0"/>
              <a:t>9</a:t>
            </a:r>
            <a:r>
              <a:rPr lang="en-US" b="1" dirty="0" smtClean="0"/>
              <a:t> Nov 2016)</a:t>
            </a:r>
            <a:endParaRPr lang="en-US" b="1" dirty="0"/>
          </a:p>
        </p:txBody>
      </p:sp>
      <p:sp>
        <p:nvSpPr>
          <p:cNvPr id="4" name="Slide Number Placeholder 6"/>
          <p:cNvSpPr>
            <a:spLocks noGrp="1"/>
          </p:cNvSpPr>
          <p:nvPr>
            <p:ph type="sldNum" sz="quarter" idx="10"/>
          </p:nvPr>
        </p:nvSpPr>
        <p:spPr>
          <a:xfrm>
            <a:off x="3678238" y="6553200"/>
            <a:ext cx="824680" cy="2031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pic>
        <p:nvPicPr>
          <p:cNvPr id="62" name="Picture 61"/>
          <p:cNvPicPr>
            <a:picLocks noChangeAspect="1"/>
          </p:cNvPicPr>
          <p:nvPr/>
        </p:nvPicPr>
        <p:blipFill>
          <a:blip r:embed="rId2"/>
          <a:stretch>
            <a:fillRect/>
          </a:stretch>
        </p:blipFill>
        <p:spPr>
          <a:xfrm>
            <a:off x="3634466" y="304800"/>
            <a:ext cx="1533714" cy="5639593"/>
          </a:xfrm>
          <a:prstGeom prst="rect">
            <a:avLst/>
          </a:prstGeom>
        </p:spPr>
      </p:pic>
      <p:sp>
        <p:nvSpPr>
          <p:cNvPr id="63" name="Rectangle 62"/>
          <p:cNvSpPr/>
          <p:nvPr/>
        </p:nvSpPr>
        <p:spPr>
          <a:xfrm>
            <a:off x="3814141" y="1084168"/>
            <a:ext cx="762000" cy="141383"/>
          </a:xfrm>
          <a:prstGeom prst="rect">
            <a:avLst/>
          </a:prstGeom>
          <a:noFill/>
          <a:ln w="25400" cap="flat">
            <a:solidFill>
              <a:schemeClr val="accent5">
                <a:lumMod val="75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4" name="Rectangle 63"/>
          <p:cNvSpPr/>
          <p:nvPr/>
        </p:nvSpPr>
        <p:spPr>
          <a:xfrm>
            <a:off x="3814141" y="3668618"/>
            <a:ext cx="762000" cy="141383"/>
          </a:xfrm>
          <a:prstGeom prst="rect">
            <a:avLst/>
          </a:prstGeom>
          <a:noFill/>
          <a:ln w="25400" cap="flat">
            <a:solidFill>
              <a:srgbClr val="00CC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5" name="Rectangle 64"/>
          <p:cNvSpPr/>
          <p:nvPr/>
        </p:nvSpPr>
        <p:spPr>
          <a:xfrm>
            <a:off x="3990976" y="1248426"/>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6" name="Rectangle 65"/>
          <p:cNvSpPr/>
          <p:nvPr/>
        </p:nvSpPr>
        <p:spPr>
          <a:xfrm>
            <a:off x="4176091" y="1419972"/>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7" name="Rectangle 66"/>
          <p:cNvSpPr/>
          <p:nvPr/>
        </p:nvSpPr>
        <p:spPr>
          <a:xfrm>
            <a:off x="4176091" y="921353"/>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8" name="Rectangle 67"/>
          <p:cNvSpPr/>
          <p:nvPr/>
        </p:nvSpPr>
        <p:spPr>
          <a:xfrm>
            <a:off x="4176091" y="749856"/>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0" name="Rectangle 69"/>
          <p:cNvSpPr/>
          <p:nvPr/>
        </p:nvSpPr>
        <p:spPr>
          <a:xfrm>
            <a:off x="4372941" y="2291787"/>
            <a:ext cx="717549" cy="155144"/>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4" name="Rectangle 73"/>
          <p:cNvSpPr/>
          <p:nvPr/>
        </p:nvSpPr>
        <p:spPr>
          <a:xfrm>
            <a:off x="4176091" y="2634879"/>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5" name="Rectangle 74"/>
          <p:cNvSpPr/>
          <p:nvPr/>
        </p:nvSpPr>
        <p:spPr>
          <a:xfrm>
            <a:off x="4576141" y="2805019"/>
            <a:ext cx="486917" cy="141317"/>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7" name="Rectangle 76"/>
          <p:cNvSpPr/>
          <p:nvPr/>
        </p:nvSpPr>
        <p:spPr>
          <a:xfrm>
            <a:off x="4023690" y="3498200"/>
            <a:ext cx="1039367" cy="130979"/>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8" name="Rectangle 77"/>
          <p:cNvSpPr/>
          <p:nvPr/>
        </p:nvSpPr>
        <p:spPr>
          <a:xfrm>
            <a:off x="3815823" y="4164799"/>
            <a:ext cx="169768" cy="141383"/>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9" name="Rectangle 78"/>
          <p:cNvSpPr/>
          <p:nvPr/>
        </p:nvSpPr>
        <p:spPr>
          <a:xfrm>
            <a:off x="4529047" y="3833853"/>
            <a:ext cx="561444" cy="141383"/>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2" name="Rectangle 81"/>
          <p:cNvSpPr/>
          <p:nvPr/>
        </p:nvSpPr>
        <p:spPr>
          <a:xfrm>
            <a:off x="4176091" y="3843052"/>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3" name="Rectangle 82"/>
          <p:cNvSpPr/>
          <p:nvPr/>
        </p:nvSpPr>
        <p:spPr>
          <a:xfrm>
            <a:off x="4176091" y="5030120"/>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4" name="Rectangle 83"/>
          <p:cNvSpPr/>
          <p:nvPr/>
        </p:nvSpPr>
        <p:spPr>
          <a:xfrm>
            <a:off x="4176091" y="5210942"/>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7" name="Rectangle 86"/>
          <p:cNvSpPr/>
          <p:nvPr/>
        </p:nvSpPr>
        <p:spPr>
          <a:xfrm>
            <a:off x="4174831" y="2804953"/>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8" name="Rectangle 87"/>
          <p:cNvSpPr/>
          <p:nvPr/>
        </p:nvSpPr>
        <p:spPr>
          <a:xfrm>
            <a:off x="4176091" y="4007182"/>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15" name="TextBox 114"/>
          <p:cNvSpPr txBox="1"/>
          <p:nvPr/>
        </p:nvSpPr>
        <p:spPr>
          <a:xfrm>
            <a:off x="2971801" y="1051706"/>
            <a:ext cx="653996" cy="184666"/>
          </a:xfrm>
          <a:prstGeom prst="rect">
            <a:avLst/>
          </a:prstGeom>
          <a:noFill/>
          <a:ln w="28575" cap="flat">
            <a:solidFill>
              <a:schemeClr val="accent5">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smtClean="0">
                <a:solidFill>
                  <a:srgbClr val="000000"/>
                </a:solidFill>
              </a:rPr>
              <a:t>Warsaw</a:t>
            </a:r>
            <a:endParaRPr kumimoji="0" lang="en-US" sz="1200" b="1" i="0" u="none" strike="noStrike" cap="none" spc="0" normalizeH="0" baseline="0" dirty="0">
              <a:ln>
                <a:noFill/>
              </a:ln>
              <a:solidFill>
                <a:srgbClr val="000000"/>
              </a:solidFill>
              <a:effectLst/>
              <a:uFillTx/>
              <a:sym typeface="Arial"/>
            </a:endParaRPr>
          </a:p>
        </p:txBody>
      </p:sp>
      <p:sp>
        <p:nvSpPr>
          <p:cNvPr id="116" name="TextBox 115"/>
          <p:cNvSpPr txBox="1"/>
          <p:nvPr/>
        </p:nvSpPr>
        <p:spPr>
          <a:xfrm>
            <a:off x="2635197" y="3654516"/>
            <a:ext cx="990600" cy="184666"/>
          </a:xfrm>
          <a:prstGeom prst="rect">
            <a:avLst/>
          </a:prstGeom>
          <a:noFill/>
          <a:ln w="28575" cap="flat">
            <a:solidFill>
              <a:schemeClr val="accent5">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smtClean="0">
                <a:solidFill>
                  <a:srgbClr val="000000"/>
                </a:solidFill>
              </a:rPr>
              <a:t>San Antonio</a:t>
            </a:r>
            <a:endParaRPr kumimoji="0" lang="en-US" sz="1200" b="1" i="0" u="none" strike="noStrike" cap="none" spc="0" normalizeH="0" baseline="0" dirty="0">
              <a:ln>
                <a:noFill/>
              </a:ln>
              <a:solidFill>
                <a:srgbClr val="000000"/>
              </a:solidFill>
              <a:effectLst/>
              <a:uFillTx/>
              <a:sym typeface="Arial"/>
            </a:endParaRPr>
          </a:p>
        </p:txBody>
      </p:sp>
      <p:sp>
        <p:nvSpPr>
          <p:cNvPr id="118" name="TextBox 117"/>
          <p:cNvSpPr txBox="1"/>
          <p:nvPr/>
        </p:nvSpPr>
        <p:spPr>
          <a:xfrm>
            <a:off x="1752600" y="5370390"/>
            <a:ext cx="1881865" cy="153888"/>
          </a:xfrm>
          <a:prstGeom prst="rect">
            <a:avLst/>
          </a:prstGeom>
          <a:noFill/>
          <a:ln w="28575" cap="flat">
            <a:solidFill>
              <a:srgbClr val="FF000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sz="1000" b="1" dirty="0" err="1" smtClean="0">
                <a:solidFill>
                  <a:srgbClr val="000000"/>
                </a:solidFill>
              </a:rPr>
              <a:t>RevCom</a:t>
            </a:r>
            <a:r>
              <a:rPr lang="en-US" sz="1000" b="1" dirty="0" smtClean="0">
                <a:solidFill>
                  <a:srgbClr val="000000"/>
                </a:solidFill>
              </a:rPr>
              <a:t> Submission Deadline</a:t>
            </a:r>
            <a:endParaRPr kumimoji="0" lang="en-US" sz="1000" b="1" i="0" u="none" strike="noStrike" cap="none" spc="0" normalizeH="0" baseline="0" dirty="0">
              <a:ln>
                <a:noFill/>
              </a:ln>
              <a:solidFill>
                <a:srgbClr val="000000"/>
              </a:solidFill>
              <a:effectLst/>
              <a:uFillTx/>
              <a:sym typeface="Arial"/>
            </a:endParaRPr>
          </a:p>
        </p:txBody>
      </p:sp>
      <p:sp>
        <p:nvSpPr>
          <p:cNvPr id="119" name="TextBox 118"/>
          <p:cNvSpPr txBox="1"/>
          <p:nvPr/>
        </p:nvSpPr>
        <p:spPr>
          <a:xfrm>
            <a:off x="2743201" y="737621"/>
            <a:ext cx="882596" cy="183732"/>
          </a:xfrm>
          <a:prstGeom prst="rect">
            <a:avLst/>
          </a:prstGeom>
          <a:noFill/>
          <a:ln w="28575" cap="flat">
            <a:solidFill>
              <a:srgbClr val="FFC00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smtClean="0">
                <a:solidFill>
                  <a:srgbClr val="000000"/>
                </a:solidFill>
              </a:rPr>
              <a:t>BRC Calls</a:t>
            </a:r>
            <a:endParaRPr kumimoji="0" lang="en-US" sz="1200" b="1" i="0" u="none" strike="noStrike" cap="none" spc="0" normalizeH="0" baseline="0" dirty="0">
              <a:ln>
                <a:noFill/>
              </a:ln>
              <a:solidFill>
                <a:srgbClr val="000000"/>
              </a:solidFill>
              <a:effectLst/>
              <a:uFillTx/>
              <a:sym typeface="Arial"/>
            </a:endParaRPr>
          </a:p>
        </p:txBody>
      </p:sp>
      <p:sp>
        <p:nvSpPr>
          <p:cNvPr id="120" name="TextBox 119"/>
          <p:cNvSpPr txBox="1"/>
          <p:nvPr/>
        </p:nvSpPr>
        <p:spPr>
          <a:xfrm>
            <a:off x="2971801" y="2209800"/>
            <a:ext cx="653996" cy="457200"/>
          </a:xfrm>
          <a:prstGeom prst="rect">
            <a:avLst/>
          </a:prstGeom>
          <a:noFill/>
          <a:ln w="28575" cap="flat">
            <a:solidFill>
              <a:srgbClr val="00B0F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no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err="1" smtClean="0">
                <a:solidFill>
                  <a:srgbClr val="000000"/>
                </a:solidFill>
              </a:rPr>
              <a:t>Recirc</a:t>
            </a:r>
            <a:r>
              <a:rPr lang="en-US" b="1" dirty="0" smtClean="0">
                <a:solidFill>
                  <a:srgbClr val="000000"/>
                </a:solidFill>
              </a:rPr>
              <a:t> 1</a:t>
            </a:r>
            <a:br>
              <a:rPr lang="en-US" b="1" dirty="0" smtClean="0">
                <a:solidFill>
                  <a:srgbClr val="000000"/>
                </a:solidFill>
              </a:rPr>
            </a:br>
            <a:r>
              <a:rPr lang="en-US" b="1" dirty="0" smtClean="0">
                <a:solidFill>
                  <a:srgbClr val="000000"/>
                </a:solidFill>
              </a:rPr>
              <a:t>D05</a:t>
            </a:r>
            <a:endParaRPr kumimoji="0" lang="en-US" sz="1200" b="1" i="0" u="none" strike="noStrike" cap="none" spc="0" normalizeH="0" baseline="0" dirty="0">
              <a:ln>
                <a:noFill/>
              </a:ln>
              <a:solidFill>
                <a:srgbClr val="000000"/>
              </a:solidFill>
              <a:effectLst/>
              <a:uFillTx/>
              <a:sym typeface="Arial"/>
            </a:endParaRPr>
          </a:p>
        </p:txBody>
      </p:sp>
      <p:sp>
        <p:nvSpPr>
          <p:cNvPr id="121" name="TextBox 120"/>
          <p:cNvSpPr txBox="1"/>
          <p:nvPr/>
        </p:nvSpPr>
        <p:spPr>
          <a:xfrm>
            <a:off x="2971801" y="2804953"/>
            <a:ext cx="653996" cy="813110"/>
          </a:xfrm>
          <a:prstGeom prst="rect">
            <a:avLst/>
          </a:prstGeom>
          <a:noFill/>
          <a:ln w="28575" cap="flat">
            <a:solidFill>
              <a:srgbClr val="00B0F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no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err="1" smtClean="0">
                <a:solidFill>
                  <a:srgbClr val="000000"/>
                </a:solidFill>
              </a:rPr>
              <a:t>Recirc</a:t>
            </a:r>
            <a:r>
              <a:rPr lang="en-US" b="1" dirty="0" smtClean="0">
                <a:solidFill>
                  <a:srgbClr val="000000"/>
                </a:solidFill>
              </a:rPr>
              <a:t> 2</a:t>
            </a:r>
            <a:br>
              <a:rPr lang="en-US" b="1" dirty="0" smtClean="0">
                <a:solidFill>
                  <a:srgbClr val="000000"/>
                </a:solidFill>
              </a:rPr>
            </a:br>
            <a:r>
              <a:rPr lang="en-US" b="1" dirty="0" smtClean="0">
                <a:solidFill>
                  <a:srgbClr val="000000"/>
                </a:solidFill>
              </a:rPr>
              <a:t>D06</a:t>
            </a:r>
            <a:endParaRPr kumimoji="0" lang="en-US" sz="1200" b="1" i="0" u="none" strike="noStrike" cap="none" spc="0" normalizeH="0" baseline="0" dirty="0">
              <a:ln>
                <a:noFill/>
              </a:ln>
              <a:solidFill>
                <a:srgbClr val="000000"/>
              </a:solidFill>
              <a:effectLst/>
              <a:uFillTx/>
              <a:sym typeface="Arial"/>
            </a:endParaRPr>
          </a:p>
        </p:txBody>
      </p:sp>
      <p:sp>
        <p:nvSpPr>
          <p:cNvPr id="122" name="TextBox 121"/>
          <p:cNvSpPr txBox="1"/>
          <p:nvPr/>
        </p:nvSpPr>
        <p:spPr>
          <a:xfrm>
            <a:off x="2971801" y="3886200"/>
            <a:ext cx="653996" cy="988987"/>
          </a:xfrm>
          <a:prstGeom prst="rect">
            <a:avLst/>
          </a:prstGeom>
          <a:noFill/>
          <a:ln w="28575" cap="flat">
            <a:solidFill>
              <a:srgbClr val="00B0F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no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err="1" smtClean="0">
                <a:solidFill>
                  <a:srgbClr val="000000"/>
                </a:solidFill>
              </a:rPr>
              <a:t>Recirc</a:t>
            </a:r>
            <a:r>
              <a:rPr lang="en-US" b="1" dirty="0" smtClean="0">
                <a:solidFill>
                  <a:srgbClr val="000000"/>
                </a:solidFill>
              </a:rPr>
              <a:t> 3</a:t>
            </a:r>
            <a:br>
              <a:rPr lang="en-US" b="1" dirty="0" smtClean="0">
                <a:solidFill>
                  <a:srgbClr val="000000"/>
                </a:solidFill>
              </a:rPr>
            </a:br>
            <a:r>
              <a:rPr lang="en-US" b="1" dirty="0" smtClean="0">
                <a:solidFill>
                  <a:srgbClr val="000000"/>
                </a:solidFill>
              </a:rPr>
              <a:t>D07</a:t>
            </a:r>
            <a:endParaRPr kumimoji="0" lang="en-US" sz="1200" b="1" i="0" u="none" strike="noStrike" cap="none" spc="0" normalizeH="0" baseline="0" dirty="0">
              <a:ln>
                <a:noFill/>
              </a:ln>
              <a:solidFill>
                <a:srgbClr val="000000"/>
              </a:solidFill>
              <a:effectLst/>
              <a:uFillTx/>
              <a:sym typeface="Arial"/>
            </a:endParaRPr>
          </a:p>
        </p:txBody>
      </p:sp>
      <p:sp>
        <p:nvSpPr>
          <p:cNvPr id="124" name="Rectangle 123"/>
          <p:cNvSpPr/>
          <p:nvPr/>
        </p:nvSpPr>
        <p:spPr>
          <a:xfrm>
            <a:off x="4375103" y="4007182"/>
            <a:ext cx="156107" cy="141383"/>
          </a:xfrm>
          <a:prstGeom prst="rect">
            <a:avLst/>
          </a:prstGeom>
          <a:noFill/>
          <a:ln w="25400" cap="flat">
            <a:solidFill>
              <a:srgbClr val="7030A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25" name="Rectangle 124"/>
          <p:cNvSpPr/>
          <p:nvPr/>
        </p:nvSpPr>
        <p:spPr>
          <a:xfrm>
            <a:off x="5197811" y="4007182"/>
            <a:ext cx="1938606" cy="246219"/>
          </a:xfrm>
          <a:prstGeom prst="rect">
            <a:avLst/>
          </a:prstGeom>
          <a:noFill/>
          <a:ln w="25400" cap="flat">
            <a:solidFill>
              <a:srgbClr val="7030A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smtClean="0">
                <a:ln>
                  <a:noFill/>
                </a:ln>
                <a:solidFill>
                  <a:srgbClr val="000000"/>
                </a:solidFill>
                <a:effectLst/>
                <a:uFillTx/>
                <a:latin typeface="Arial"/>
                <a:ea typeface="Arial"/>
                <a:cs typeface="Arial"/>
                <a:sym typeface="Arial"/>
              </a:rPr>
              <a:t>Thanksgiving</a:t>
            </a:r>
            <a:r>
              <a:rPr kumimoji="0" lang="en-US" sz="1000" b="0" i="0" u="none" strike="noStrike" cap="none" spc="0" normalizeH="0" smtClean="0">
                <a:ln>
                  <a:noFill/>
                </a:ln>
                <a:solidFill>
                  <a:srgbClr val="000000"/>
                </a:solidFill>
                <a:effectLst/>
                <a:uFillTx/>
                <a:latin typeface="Arial"/>
                <a:ea typeface="Arial"/>
                <a:cs typeface="Arial"/>
                <a:sym typeface="Arial"/>
              </a:rPr>
              <a:t> Holiday in the US</a:t>
            </a:r>
            <a:endParaRPr kumimoji="0" lang="en-US" sz="1000" b="0" i="0" u="none" strike="noStrike" cap="none" spc="0" normalizeH="0" baseline="0" dirty="0">
              <a:ln>
                <a:noFill/>
              </a:ln>
              <a:solidFill>
                <a:srgbClr val="000000"/>
              </a:solidFill>
              <a:effectLst/>
              <a:uFillTx/>
              <a:latin typeface="Arial"/>
              <a:ea typeface="Arial"/>
              <a:cs typeface="Arial"/>
              <a:sym typeface="Arial"/>
            </a:endParaRPr>
          </a:p>
        </p:txBody>
      </p:sp>
      <p:sp>
        <p:nvSpPr>
          <p:cNvPr id="126" name="Rectangle 125"/>
          <p:cNvSpPr/>
          <p:nvPr/>
        </p:nvSpPr>
        <p:spPr>
          <a:xfrm>
            <a:off x="3814141" y="2959101"/>
            <a:ext cx="209550" cy="141383"/>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28" name="Rectangle 127"/>
          <p:cNvSpPr/>
          <p:nvPr/>
        </p:nvSpPr>
        <p:spPr>
          <a:xfrm>
            <a:off x="4558217" y="3670163"/>
            <a:ext cx="167007" cy="124726"/>
          </a:xfrm>
          <a:prstGeom prst="rect">
            <a:avLst/>
          </a:prstGeom>
          <a:noFill/>
          <a:ln w="25400" cap="flat">
            <a:solidFill>
              <a:srgbClr val="FF85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32" name="TextBox 131"/>
          <p:cNvSpPr txBox="1"/>
          <p:nvPr/>
        </p:nvSpPr>
        <p:spPr>
          <a:xfrm>
            <a:off x="5197811" y="3644479"/>
            <a:ext cx="719188" cy="189660"/>
          </a:xfrm>
          <a:prstGeom prst="rect">
            <a:avLst/>
          </a:prstGeom>
          <a:noFill/>
          <a:ln w="28575" cap="flat">
            <a:solidFill>
              <a:srgbClr val="FF85F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smtClean="0">
                <a:solidFill>
                  <a:srgbClr val="000000"/>
                </a:solidFill>
              </a:rPr>
              <a:t>EC </a:t>
            </a:r>
            <a:r>
              <a:rPr lang="en-US" b="1" dirty="0" err="1" smtClean="0">
                <a:solidFill>
                  <a:srgbClr val="000000"/>
                </a:solidFill>
              </a:rPr>
              <a:t>Mtg</a:t>
            </a:r>
            <a:endParaRPr kumimoji="0" lang="en-US" sz="1200" b="1" i="0" u="none" strike="noStrike" cap="none" spc="0" normalizeH="0" baseline="0" dirty="0">
              <a:ln>
                <a:noFill/>
              </a:ln>
              <a:solidFill>
                <a:srgbClr val="000000"/>
              </a:solidFill>
              <a:effectLst/>
              <a:uFillTx/>
              <a:sym typeface="Arial"/>
            </a:endParaRPr>
          </a:p>
        </p:txBody>
      </p:sp>
      <p:sp>
        <p:nvSpPr>
          <p:cNvPr id="138" name="TextBox 137"/>
          <p:cNvSpPr txBox="1"/>
          <p:nvPr/>
        </p:nvSpPr>
        <p:spPr>
          <a:xfrm>
            <a:off x="5257800" y="5943601"/>
            <a:ext cx="1958065" cy="153888"/>
          </a:xfrm>
          <a:prstGeom prst="rect">
            <a:avLst/>
          </a:prstGeom>
          <a:noFill/>
          <a:ln w="28575" cap="flat">
            <a:solidFill>
              <a:srgbClr val="FF0000"/>
            </a:solidFill>
            <a:prstDash val="dash"/>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sz="1000" b="1" dirty="0" err="1" smtClean="0">
                <a:solidFill>
                  <a:srgbClr val="000000"/>
                </a:solidFill>
              </a:rPr>
              <a:t>RevCom</a:t>
            </a:r>
            <a:r>
              <a:rPr lang="en-US" sz="1000" b="1" dirty="0" smtClean="0">
                <a:solidFill>
                  <a:srgbClr val="000000"/>
                </a:solidFill>
              </a:rPr>
              <a:t> Meeting (30 Jan 2017)</a:t>
            </a:r>
            <a:endParaRPr kumimoji="0" lang="en-US" sz="1000" b="1" i="0" u="none" strike="noStrike" cap="none" spc="0" normalizeH="0" baseline="0" dirty="0">
              <a:ln>
                <a:noFill/>
              </a:ln>
              <a:solidFill>
                <a:srgbClr val="000000"/>
              </a:solidFill>
              <a:effectLst/>
              <a:uFillTx/>
              <a:sym typeface="Arial"/>
            </a:endParaRPr>
          </a:p>
        </p:txBody>
      </p:sp>
      <p:sp>
        <p:nvSpPr>
          <p:cNvPr id="139" name="TextBox 138"/>
          <p:cNvSpPr txBox="1"/>
          <p:nvPr/>
        </p:nvSpPr>
        <p:spPr>
          <a:xfrm>
            <a:off x="5257800" y="6145304"/>
            <a:ext cx="1958065" cy="153888"/>
          </a:xfrm>
          <a:prstGeom prst="rect">
            <a:avLst/>
          </a:prstGeom>
          <a:solidFill>
            <a:srgbClr val="FFFF00"/>
          </a:solidFill>
          <a:ln w="28575" cap="flat">
            <a:noFill/>
            <a:prstDash val="dash"/>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sz="1000" b="1" dirty="0" smtClean="0">
                <a:solidFill>
                  <a:srgbClr val="000000"/>
                </a:solidFill>
              </a:rPr>
              <a:t>Publication (1 Mar 2017)</a:t>
            </a:r>
            <a:endParaRPr kumimoji="0" lang="en-US" sz="1000" b="1" i="0" u="none" strike="noStrike" cap="none" spc="0" normalizeH="0" baseline="0" dirty="0">
              <a:ln>
                <a:noFill/>
              </a:ln>
              <a:solidFill>
                <a:srgbClr val="000000"/>
              </a:solidFill>
              <a:effectLst/>
              <a:uFillTx/>
              <a:sym typeface="Arial"/>
            </a:endParaRPr>
          </a:p>
        </p:txBody>
      </p:sp>
      <p:sp>
        <p:nvSpPr>
          <p:cNvPr id="140" name="Rectangle 139"/>
          <p:cNvSpPr/>
          <p:nvPr/>
        </p:nvSpPr>
        <p:spPr>
          <a:xfrm>
            <a:off x="3816553" y="2463165"/>
            <a:ext cx="1266826" cy="171714"/>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39" name="Rectangle 38"/>
          <p:cNvSpPr/>
          <p:nvPr/>
        </p:nvSpPr>
        <p:spPr>
          <a:xfrm>
            <a:off x="4576140" y="4876800"/>
            <a:ext cx="522303" cy="141383"/>
          </a:xfrm>
          <a:prstGeom prst="rect">
            <a:avLst/>
          </a:prstGeom>
          <a:noFill/>
          <a:ln w="25400" cap="flat">
            <a:solidFill>
              <a:srgbClr val="00B0F0"/>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40" name="TextBox 39"/>
          <p:cNvSpPr txBox="1"/>
          <p:nvPr/>
        </p:nvSpPr>
        <p:spPr>
          <a:xfrm>
            <a:off x="5176849" y="4876800"/>
            <a:ext cx="653996" cy="467297"/>
          </a:xfrm>
          <a:prstGeom prst="rect">
            <a:avLst/>
          </a:prstGeom>
          <a:noFill/>
          <a:ln w="28575" cap="flat">
            <a:solidFill>
              <a:srgbClr val="00B0F0"/>
            </a:solidFill>
            <a:prstDash val="dash"/>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noAutofit/>
          </a:bodyPr>
          <a:lstStyle/>
          <a:p>
            <a:pPr marL="0" marR="0" indent="0" algn="l" defTabSz="914400" rtl="0" fontAlgn="auto" latinLnBrk="1" hangingPunct="0">
              <a:lnSpc>
                <a:spcPct val="100000"/>
              </a:lnSpc>
              <a:spcBef>
                <a:spcPts val="0"/>
              </a:spcBef>
              <a:spcAft>
                <a:spcPts val="0"/>
              </a:spcAft>
              <a:buClrTx/>
              <a:buSzTx/>
              <a:buFontTx/>
              <a:buNone/>
              <a:tabLst/>
            </a:pPr>
            <a:r>
              <a:rPr lang="en-US" b="1" dirty="0" err="1" smtClean="0">
                <a:solidFill>
                  <a:srgbClr val="000000"/>
                </a:solidFill>
              </a:rPr>
              <a:t>Recirc</a:t>
            </a:r>
            <a:r>
              <a:rPr lang="en-US" b="1" dirty="0" smtClean="0">
                <a:solidFill>
                  <a:srgbClr val="000000"/>
                </a:solidFill>
              </a:rPr>
              <a:t> 4</a:t>
            </a:r>
            <a:br>
              <a:rPr lang="en-US" b="1" dirty="0" smtClean="0">
                <a:solidFill>
                  <a:srgbClr val="000000"/>
                </a:solidFill>
              </a:rPr>
            </a:br>
            <a:r>
              <a:rPr lang="en-US" b="1" dirty="0" smtClean="0">
                <a:solidFill>
                  <a:srgbClr val="000000"/>
                </a:solidFill>
              </a:rPr>
              <a:t>D07</a:t>
            </a:r>
            <a:endParaRPr kumimoji="0" lang="en-US" sz="1200" b="1" i="0" u="none" strike="noStrike" cap="none" spc="0" normalizeH="0" baseline="0" dirty="0">
              <a:ln>
                <a:noFill/>
              </a:ln>
              <a:solidFill>
                <a:srgbClr val="000000"/>
              </a:solidFill>
              <a:effectLst/>
              <a:uFillTx/>
              <a:sym typeface="Arial"/>
            </a:endParaRPr>
          </a:p>
        </p:txBody>
      </p:sp>
      <p:sp>
        <p:nvSpPr>
          <p:cNvPr id="41" name="Rectangle 40"/>
          <p:cNvSpPr/>
          <p:nvPr/>
        </p:nvSpPr>
        <p:spPr>
          <a:xfrm>
            <a:off x="3814142" y="5029200"/>
            <a:ext cx="1284302" cy="161893"/>
          </a:xfrm>
          <a:prstGeom prst="rect">
            <a:avLst/>
          </a:prstGeom>
          <a:noFill/>
          <a:ln w="25400" cap="flat">
            <a:solidFill>
              <a:srgbClr val="00B0F0"/>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17" name="Rectangle 116"/>
          <p:cNvSpPr/>
          <p:nvPr/>
        </p:nvSpPr>
        <p:spPr>
          <a:xfrm>
            <a:off x="3985591" y="5375276"/>
            <a:ext cx="209550" cy="141383"/>
          </a:xfrm>
          <a:prstGeom prst="rect">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43" name="Rectangle 42"/>
          <p:cNvSpPr/>
          <p:nvPr/>
        </p:nvSpPr>
        <p:spPr>
          <a:xfrm>
            <a:off x="3815823" y="4007320"/>
            <a:ext cx="1267556" cy="141383"/>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44" name="Rectangle 43"/>
          <p:cNvSpPr/>
          <p:nvPr/>
        </p:nvSpPr>
        <p:spPr>
          <a:xfrm>
            <a:off x="3815823" y="5200650"/>
            <a:ext cx="169768" cy="141383"/>
          </a:xfrm>
          <a:prstGeom prst="rect">
            <a:avLst/>
          </a:prstGeom>
          <a:noFill/>
          <a:ln w="25400" cap="flat">
            <a:solidFill>
              <a:srgbClr val="00B0F0"/>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45" name="Rectangle 44"/>
          <p:cNvSpPr/>
          <p:nvPr/>
        </p:nvSpPr>
        <p:spPr>
          <a:xfrm>
            <a:off x="4176091" y="4168143"/>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2904038844"/>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0" y="609600"/>
            <a:ext cx="2209800" cy="3048000"/>
          </a:xfrm>
        </p:spPr>
        <p:txBody>
          <a:bodyPr/>
          <a:lstStyle/>
          <a:p>
            <a:pPr algn="l"/>
            <a:r>
              <a:rPr lang="en-US" b="1" dirty="0" smtClean="0"/>
              <a:t>HRCP</a:t>
            </a:r>
            <a:br>
              <a:rPr lang="en-US" b="1" dirty="0" smtClean="0"/>
            </a:br>
            <a:r>
              <a:rPr lang="en-US" b="1" dirty="0" smtClean="0"/>
              <a:t>Schedule</a:t>
            </a:r>
            <a:br>
              <a:rPr lang="en-US" b="1" dirty="0" smtClean="0"/>
            </a:br>
            <a:r>
              <a:rPr lang="en-US" b="1" dirty="0" smtClean="0"/>
              <a:t>(Updated 13 Oct 2016)</a:t>
            </a:r>
            <a:endParaRPr lang="en-US" b="1" dirty="0"/>
          </a:p>
        </p:txBody>
      </p:sp>
      <p:sp>
        <p:nvSpPr>
          <p:cNvPr id="4" name="Slide Number Placeholder 6"/>
          <p:cNvSpPr>
            <a:spLocks noGrp="1"/>
          </p:cNvSpPr>
          <p:nvPr>
            <p:ph type="sldNum" sz="quarter" idx="10"/>
          </p:nvPr>
        </p:nvSpPr>
        <p:spPr>
          <a:xfrm>
            <a:off x="3678238" y="6553200"/>
            <a:ext cx="824680" cy="2031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pic>
        <p:nvPicPr>
          <p:cNvPr id="62" name="Picture 61"/>
          <p:cNvPicPr>
            <a:picLocks noChangeAspect="1"/>
          </p:cNvPicPr>
          <p:nvPr/>
        </p:nvPicPr>
        <p:blipFill>
          <a:blip r:embed="rId2"/>
          <a:stretch>
            <a:fillRect/>
          </a:stretch>
        </p:blipFill>
        <p:spPr>
          <a:xfrm>
            <a:off x="3634466" y="304800"/>
            <a:ext cx="1533714" cy="5639593"/>
          </a:xfrm>
          <a:prstGeom prst="rect">
            <a:avLst/>
          </a:prstGeom>
        </p:spPr>
      </p:pic>
      <p:sp>
        <p:nvSpPr>
          <p:cNvPr id="63" name="Rectangle 62"/>
          <p:cNvSpPr/>
          <p:nvPr/>
        </p:nvSpPr>
        <p:spPr>
          <a:xfrm>
            <a:off x="3814141" y="1084168"/>
            <a:ext cx="762000" cy="141383"/>
          </a:xfrm>
          <a:prstGeom prst="rect">
            <a:avLst/>
          </a:prstGeom>
          <a:noFill/>
          <a:ln w="25400" cap="flat">
            <a:solidFill>
              <a:schemeClr val="accent5">
                <a:lumMod val="75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4" name="Rectangle 63"/>
          <p:cNvSpPr/>
          <p:nvPr/>
        </p:nvSpPr>
        <p:spPr>
          <a:xfrm>
            <a:off x="3814141" y="3668618"/>
            <a:ext cx="762000" cy="141383"/>
          </a:xfrm>
          <a:prstGeom prst="rect">
            <a:avLst/>
          </a:prstGeom>
          <a:noFill/>
          <a:ln w="25400" cap="flat">
            <a:solidFill>
              <a:srgbClr val="00CC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5" name="Rectangle 64"/>
          <p:cNvSpPr/>
          <p:nvPr/>
        </p:nvSpPr>
        <p:spPr>
          <a:xfrm>
            <a:off x="3990976" y="1248426"/>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6" name="Rectangle 65"/>
          <p:cNvSpPr/>
          <p:nvPr/>
        </p:nvSpPr>
        <p:spPr>
          <a:xfrm>
            <a:off x="4176091" y="1419972"/>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7" name="Rectangle 66"/>
          <p:cNvSpPr/>
          <p:nvPr/>
        </p:nvSpPr>
        <p:spPr>
          <a:xfrm>
            <a:off x="4176091" y="921353"/>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68" name="Rectangle 67"/>
          <p:cNvSpPr/>
          <p:nvPr/>
        </p:nvSpPr>
        <p:spPr>
          <a:xfrm>
            <a:off x="4176091" y="749856"/>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0" name="Rectangle 69"/>
          <p:cNvSpPr/>
          <p:nvPr/>
        </p:nvSpPr>
        <p:spPr>
          <a:xfrm>
            <a:off x="4372941" y="2291787"/>
            <a:ext cx="717549" cy="155144"/>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4" name="Rectangle 73"/>
          <p:cNvSpPr/>
          <p:nvPr/>
        </p:nvSpPr>
        <p:spPr>
          <a:xfrm>
            <a:off x="4176091" y="2634879"/>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5" name="Rectangle 74"/>
          <p:cNvSpPr/>
          <p:nvPr/>
        </p:nvSpPr>
        <p:spPr>
          <a:xfrm>
            <a:off x="4576141" y="2805019"/>
            <a:ext cx="486917" cy="141317"/>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7" name="Rectangle 76"/>
          <p:cNvSpPr/>
          <p:nvPr/>
        </p:nvSpPr>
        <p:spPr>
          <a:xfrm>
            <a:off x="4023690" y="3498200"/>
            <a:ext cx="1039367" cy="130979"/>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8" name="Rectangle 77"/>
          <p:cNvSpPr/>
          <p:nvPr/>
        </p:nvSpPr>
        <p:spPr>
          <a:xfrm>
            <a:off x="3815823" y="4164799"/>
            <a:ext cx="557118" cy="141383"/>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9" name="Rectangle 78"/>
          <p:cNvSpPr/>
          <p:nvPr/>
        </p:nvSpPr>
        <p:spPr>
          <a:xfrm>
            <a:off x="4529047" y="4011939"/>
            <a:ext cx="561444" cy="141383"/>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0" name="Rectangle 79"/>
          <p:cNvSpPr/>
          <p:nvPr/>
        </p:nvSpPr>
        <p:spPr>
          <a:xfrm>
            <a:off x="4404691" y="4872022"/>
            <a:ext cx="685800" cy="141383"/>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2" name="Rectangle 81"/>
          <p:cNvSpPr/>
          <p:nvPr/>
        </p:nvSpPr>
        <p:spPr>
          <a:xfrm>
            <a:off x="4176091" y="3843052"/>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3" name="Rectangle 82"/>
          <p:cNvSpPr/>
          <p:nvPr/>
        </p:nvSpPr>
        <p:spPr>
          <a:xfrm>
            <a:off x="4176091" y="5030120"/>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4" name="Rectangle 83"/>
          <p:cNvSpPr/>
          <p:nvPr/>
        </p:nvSpPr>
        <p:spPr>
          <a:xfrm>
            <a:off x="4176091" y="5210942"/>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7" name="Rectangle 86"/>
          <p:cNvSpPr/>
          <p:nvPr/>
        </p:nvSpPr>
        <p:spPr>
          <a:xfrm>
            <a:off x="4174831" y="2804953"/>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88" name="Rectangle 87"/>
          <p:cNvSpPr/>
          <p:nvPr/>
        </p:nvSpPr>
        <p:spPr>
          <a:xfrm>
            <a:off x="4176091" y="4007182"/>
            <a:ext cx="196850" cy="141383"/>
          </a:xfrm>
          <a:prstGeom prst="rect">
            <a:avLst/>
          </a:prstGeom>
          <a:no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15" name="TextBox 114"/>
          <p:cNvSpPr txBox="1"/>
          <p:nvPr/>
        </p:nvSpPr>
        <p:spPr>
          <a:xfrm>
            <a:off x="2971801" y="1051706"/>
            <a:ext cx="653996" cy="184666"/>
          </a:xfrm>
          <a:prstGeom prst="rect">
            <a:avLst/>
          </a:prstGeom>
          <a:noFill/>
          <a:ln w="28575" cap="flat">
            <a:solidFill>
              <a:schemeClr val="accent5">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smtClean="0">
                <a:solidFill>
                  <a:srgbClr val="000000"/>
                </a:solidFill>
              </a:rPr>
              <a:t>Warsaw</a:t>
            </a:r>
            <a:endParaRPr kumimoji="0" lang="en-US" sz="1200" b="1" i="0" u="none" strike="noStrike" cap="none" spc="0" normalizeH="0" baseline="0" dirty="0">
              <a:ln>
                <a:noFill/>
              </a:ln>
              <a:solidFill>
                <a:srgbClr val="000000"/>
              </a:solidFill>
              <a:effectLst/>
              <a:uFillTx/>
              <a:sym typeface="Arial"/>
            </a:endParaRPr>
          </a:p>
        </p:txBody>
      </p:sp>
      <p:sp>
        <p:nvSpPr>
          <p:cNvPr id="116" name="TextBox 115"/>
          <p:cNvSpPr txBox="1"/>
          <p:nvPr/>
        </p:nvSpPr>
        <p:spPr>
          <a:xfrm>
            <a:off x="2635197" y="3654516"/>
            <a:ext cx="990600" cy="184666"/>
          </a:xfrm>
          <a:prstGeom prst="rect">
            <a:avLst/>
          </a:prstGeom>
          <a:noFill/>
          <a:ln w="28575" cap="flat">
            <a:solidFill>
              <a:schemeClr val="accent5">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smtClean="0">
                <a:solidFill>
                  <a:srgbClr val="000000"/>
                </a:solidFill>
              </a:rPr>
              <a:t>San Antonio</a:t>
            </a:r>
            <a:endParaRPr kumimoji="0" lang="en-US" sz="1200" b="1" i="0" u="none" strike="noStrike" cap="none" spc="0" normalizeH="0" baseline="0" dirty="0">
              <a:ln>
                <a:noFill/>
              </a:ln>
              <a:solidFill>
                <a:srgbClr val="000000"/>
              </a:solidFill>
              <a:effectLst/>
              <a:uFillTx/>
              <a:sym typeface="Arial"/>
            </a:endParaRPr>
          </a:p>
        </p:txBody>
      </p:sp>
      <p:sp>
        <p:nvSpPr>
          <p:cNvPr id="118" name="TextBox 117"/>
          <p:cNvSpPr txBox="1"/>
          <p:nvPr/>
        </p:nvSpPr>
        <p:spPr>
          <a:xfrm>
            <a:off x="1752600" y="5370390"/>
            <a:ext cx="1881865" cy="153888"/>
          </a:xfrm>
          <a:prstGeom prst="rect">
            <a:avLst/>
          </a:prstGeom>
          <a:noFill/>
          <a:ln w="28575" cap="flat">
            <a:solidFill>
              <a:srgbClr val="FF000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sz="1000" b="1" dirty="0" err="1" smtClean="0">
                <a:solidFill>
                  <a:srgbClr val="000000"/>
                </a:solidFill>
              </a:rPr>
              <a:t>RevCom</a:t>
            </a:r>
            <a:r>
              <a:rPr lang="en-US" sz="1000" b="1" dirty="0" smtClean="0">
                <a:solidFill>
                  <a:srgbClr val="000000"/>
                </a:solidFill>
              </a:rPr>
              <a:t> Submission Deadline</a:t>
            </a:r>
            <a:endParaRPr kumimoji="0" lang="en-US" sz="1000" b="1" i="0" u="none" strike="noStrike" cap="none" spc="0" normalizeH="0" baseline="0" dirty="0">
              <a:ln>
                <a:noFill/>
              </a:ln>
              <a:solidFill>
                <a:srgbClr val="000000"/>
              </a:solidFill>
              <a:effectLst/>
              <a:uFillTx/>
              <a:sym typeface="Arial"/>
            </a:endParaRPr>
          </a:p>
        </p:txBody>
      </p:sp>
      <p:sp>
        <p:nvSpPr>
          <p:cNvPr id="119" name="TextBox 118"/>
          <p:cNvSpPr txBox="1"/>
          <p:nvPr/>
        </p:nvSpPr>
        <p:spPr>
          <a:xfrm>
            <a:off x="2743201" y="737621"/>
            <a:ext cx="882596" cy="183732"/>
          </a:xfrm>
          <a:prstGeom prst="rect">
            <a:avLst/>
          </a:prstGeom>
          <a:noFill/>
          <a:ln w="28575" cap="flat">
            <a:solidFill>
              <a:srgbClr val="FFC00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smtClean="0">
                <a:solidFill>
                  <a:srgbClr val="000000"/>
                </a:solidFill>
              </a:rPr>
              <a:t>BRC Calls</a:t>
            </a:r>
            <a:endParaRPr kumimoji="0" lang="en-US" sz="1200" b="1" i="0" u="none" strike="noStrike" cap="none" spc="0" normalizeH="0" baseline="0" dirty="0">
              <a:ln>
                <a:noFill/>
              </a:ln>
              <a:solidFill>
                <a:srgbClr val="000000"/>
              </a:solidFill>
              <a:effectLst/>
              <a:uFillTx/>
              <a:sym typeface="Arial"/>
            </a:endParaRPr>
          </a:p>
        </p:txBody>
      </p:sp>
      <p:sp>
        <p:nvSpPr>
          <p:cNvPr id="120" name="TextBox 119"/>
          <p:cNvSpPr txBox="1"/>
          <p:nvPr/>
        </p:nvSpPr>
        <p:spPr>
          <a:xfrm>
            <a:off x="2971801" y="2209800"/>
            <a:ext cx="653996" cy="457200"/>
          </a:xfrm>
          <a:prstGeom prst="rect">
            <a:avLst/>
          </a:prstGeom>
          <a:noFill/>
          <a:ln w="28575" cap="flat">
            <a:solidFill>
              <a:srgbClr val="00B0F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no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err="1" smtClean="0">
                <a:solidFill>
                  <a:srgbClr val="000000"/>
                </a:solidFill>
              </a:rPr>
              <a:t>Recirc</a:t>
            </a:r>
            <a:r>
              <a:rPr lang="en-US" b="1" dirty="0" smtClean="0">
                <a:solidFill>
                  <a:srgbClr val="000000"/>
                </a:solidFill>
              </a:rPr>
              <a:t> 1</a:t>
            </a:r>
            <a:br>
              <a:rPr lang="en-US" b="1" dirty="0" smtClean="0">
                <a:solidFill>
                  <a:srgbClr val="000000"/>
                </a:solidFill>
              </a:rPr>
            </a:br>
            <a:r>
              <a:rPr lang="en-US" b="1" dirty="0" smtClean="0">
                <a:solidFill>
                  <a:srgbClr val="000000"/>
                </a:solidFill>
              </a:rPr>
              <a:t>D05</a:t>
            </a:r>
            <a:endParaRPr kumimoji="0" lang="en-US" sz="1200" b="1" i="0" u="none" strike="noStrike" cap="none" spc="0" normalizeH="0" baseline="0" dirty="0">
              <a:ln>
                <a:noFill/>
              </a:ln>
              <a:solidFill>
                <a:srgbClr val="000000"/>
              </a:solidFill>
              <a:effectLst/>
              <a:uFillTx/>
              <a:sym typeface="Arial"/>
            </a:endParaRPr>
          </a:p>
        </p:txBody>
      </p:sp>
      <p:sp>
        <p:nvSpPr>
          <p:cNvPr id="121" name="TextBox 120"/>
          <p:cNvSpPr txBox="1"/>
          <p:nvPr/>
        </p:nvSpPr>
        <p:spPr>
          <a:xfrm>
            <a:off x="2971801" y="2804953"/>
            <a:ext cx="653996" cy="813110"/>
          </a:xfrm>
          <a:prstGeom prst="rect">
            <a:avLst/>
          </a:prstGeom>
          <a:noFill/>
          <a:ln w="28575" cap="flat">
            <a:solidFill>
              <a:srgbClr val="00B0F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no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err="1" smtClean="0">
                <a:solidFill>
                  <a:srgbClr val="000000"/>
                </a:solidFill>
              </a:rPr>
              <a:t>Recirc</a:t>
            </a:r>
            <a:r>
              <a:rPr lang="en-US" b="1" dirty="0" smtClean="0">
                <a:solidFill>
                  <a:srgbClr val="000000"/>
                </a:solidFill>
              </a:rPr>
              <a:t> 2</a:t>
            </a:r>
            <a:br>
              <a:rPr lang="en-US" b="1" dirty="0" smtClean="0">
                <a:solidFill>
                  <a:srgbClr val="000000"/>
                </a:solidFill>
              </a:rPr>
            </a:br>
            <a:r>
              <a:rPr lang="en-US" b="1" dirty="0" smtClean="0">
                <a:solidFill>
                  <a:srgbClr val="000000"/>
                </a:solidFill>
              </a:rPr>
              <a:t>D06</a:t>
            </a:r>
            <a:endParaRPr kumimoji="0" lang="en-US" sz="1200" b="1" i="0" u="none" strike="noStrike" cap="none" spc="0" normalizeH="0" baseline="0" dirty="0">
              <a:ln>
                <a:noFill/>
              </a:ln>
              <a:solidFill>
                <a:srgbClr val="000000"/>
              </a:solidFill>
              <a:effectLst/>
              <a:uFillTx/>
              <a:sym typeface="Arial"/>
            </a:endParaRPr>
          </a:p>
        </p:txBody>
      </p:sp>
      <p:sp>
        <p:nvSpPr>
          <p:cNvPr id="122" name="TextBox 121"/>
          <p:cNvSpPr txBox="1"/>
          <p:nvPr/>
        </p:nvSpPr>
        <p:spPr>
          <a:xfrm>
            <a:off x="2971801" y="4024417"/>
            <a:ext cx="653996" cy="988987"/>
          </a:xfrm>
          <a:prstGeom prst="rect">
            <a:avLst/>
          </a:prstGeom>
          <a:noFill/>
          <a:ln w="28575" cap="flat">
            <a:solidFill>
              <a:srgbClr val="00B0F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no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err="1" smtClean="0">
                <a:solidFill>
                  <a:srgbClr val="000000"/>
                </a:solidFill>
              </a:rPr>
              <a:t>Recirc</a:t>
            </a:r>
            <a:r>
              <a:rPr lang="en-US" b="1" dirty="0" smtClean="0">
                <a:solidFill>
                  <a:srgbClr val="000000"/>
                </a:solidFill>
              </a:rPr>
              <a:t> 3</a:t>
            </a:r>
            <a:br>
              <a:rPr lang="en-US" b="1" dirty="0" smtClean="0">
                <a:solidFill>
                  <a:srgbClr val="000000"/>
                </a:solidFill>
              </a:rPr>
            </a:br>
            <a:r>
              <a:rPr lang="en-US" b="1" dirty="0" smtClean="0">
                <a:solidFill>
                  <a:srgbClr val="000000"/>
                </a:solidFill>
              </a:rPr>
              <a:t>D07</a:t>
            </a:r>
            <a:endParaRPr kumimoji="0" lang="en-US" sz="1200" b="1" i="0" u="none" strike="noStrike" cap="none" spc="0" normalizeH="0" baseline="0" dirty="0">
              <a:ln>
                <a:noFill/>
              </a:ln>
              <a:solidFill>
                <a:srgbClr val="000000"/>
              </a:solidFill>
              <a:effectLst/>
              <a:uFillTx/>
              <a:sym typeface="Arial"/>
            </a:endParaRPr>
          </a:p>
        </p:txBody>
      </p:sp>
      <p:sp>
        <p:nvSpPr>
          <p:cNvPr id="124" name="Rectangle 123"/>
          <p:cNvSpPr/>
          <p:nvPr/>
        </p:nvSpPr>
        <p:spPr>
          <a:xfrm>
            <a:off x="4375103" y="4007182"/>
            <a:ext cx="156107" cy="141383"/>
          </a:xfrm>
          <a:prstGeom prst="rect">
            <a:avLst/>
          </a:prstGeom>
          <a:noFill/>
          <a:ln w="25400" cap="flat">
            <a:solidFill>
              <a:srgbClr val="7030A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25" name="Rectangle 124"/>
          <p:cNvSpPr/>
          <p:nvPr/>
        </p:nvSpPr>
        <p:spPr>
          <a:xfrm>
            <a:off x="5277259" y="4007182"/>
            <a:ext cx="1938606" cy="246219"/>
          </a:xfrm>
          <a:prstGeom prst="rect">
            <a:avLst/>
          </a:prstGeom>
          <a:noFill/>
          <a:ln w="25400" cap="flat">
            <a:solidFill>
              <a:srgbClr val="7030A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smtClean="0">
                <a:ln>
                  <a:noFill/>
                </a:ln>
                <a:solidFill>
                  <a:srgbClr val="000000"/>
                </a:solidFill>
                <a:effectLst/>
                <a:uFillTx/>
                <a:latin typeface="Arial"/>
                <a:ea typeface="Arial"/>
                <a:cs typeface="Arial"/>
                <a:sym typeface="Arial"/>
              </a:rPr>
              <a:t>Thanksgiving</a:t>
            </a:r>
            <a:r>
              <a:rPr kumimoji="0" lang="en-US" sz="1000" b="0" i="0" u="none" strike="noStrike" cap="none" spc="0" normalizeH="0" smtClean="0">
                <a:ln>
                  <a:noFill/>
                </a:ln>
                <a:solidFill>
                  <a:srgbClr val="000000"/>
                </a:solidFill>
                <a:effectLst/>
                <a:uFillTx/>
                <a:latin typeface="Arial"/>
                <a:ea typeface="Arial"/>
                <a:cs typeface="Arial"/>
                <a:sym typeface="Arial"/>
              </a:rPr>
              <a:t> Holiday in the US</a:t>
            </a:r>
            <a:endParaRPr kumimoji="0" lang="en-US" sz="1000" b="0" i="0" u="none" strike="noStrike" cap="none" spc="0" normalizeH="0" baseline="0" dirty="0">
              <a:ln>
                <a:noFill/>
              </a:ln>
              <a:solidFill>
                <a:srgbClr val="000000"/>
              </a:solidFill>
              <a:effectLst/>
              <a:uFillTx/>
              <a:latin typeface="Arial"/>
              <a:ea typeface="Arial"/>
              <a:cs typeface="Arial"/>
              <a:sym typeface="Arial"/>
            </a:endParaRPr>
          </a:p>
        </p:txBody>
      </p:sp>
      <p:sp>
        <p:nvSpPr>
          <p:cNvPr id="126" name="Rectangle 125"/>
          <p:cNvSpPr/>
          <p:nvPr/>
        </p:nvSpPr>
        <p:spPr>
          <a:xfrm>
            <a:off x="3814141" y="2959101"/>
            <a:ext cx="209550" cy="141383"/>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28" name="Rectangle 127"/>
          <p:cNvSpPr/>
          <p:nvPr/>
        </p:nvSpPr>
        <p:spPr>
          <a:xfrm>
            <a:off x="4558217" y="3670163"/>
            <a:ext cx="167007" cy="124726"/>
          </a:xfrm>
          <a:prstGeom prst="rect">
            <a:avLst/>
          </a:prstGeom>
          <a:noFill/>
          <a:ln w="25400" cap="flat">
            <a:solidFill>
              <a:srgbClr val="FF85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32" name="TextBox 131"/>
          <p:cNvSpPr txBox="1"/>
          <p:nvPr/>
        </p:nvSpPr>
        <p:spPr>
          <a:xfrm>
            <a:off x="5197811" y="3644479"/>
            <a:ext cx="719188" cy="189660"/>
          </a:xfrm>
          <a:prstGeom prst="rect">
            <a:avLst/>
          </a:prstGeom>
          <a:noFill/>
          <a:ln w="28575" cap="flat">
            <a:solidFill>
              <a:srgbClr val="FF85F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b="1" dirty="0" smtClean="0">
                <a:solidFill>
                  <a:srgbClr val="000000"/>
                </a:solidFill>
              </a:rPr>
              <a:t>EC </a:t>
            </a:r>
            <a:r>
              <a:rPr lang="en-US" b="1" dirty="0" err="1" smtClean="0">
                <a:solidFill>
                  <a:srgbClr val="000000"/>
                </a:solidFill>
              </a:rPr>
              <a:t>Mtg</a:t>
            </a:r>
            <a:endParaRPr kumimoji="0" lang="en-US" sz="1200" b="1" i="0" u="none" strike="noStrike" cap="none" spc="0" normalizeH="0" baseline="0" dirty="0">
              <a:ln>
                <a:noFill/>
              </a:ln>
              <a:solidFill>
                <a:srgbClr val="000000"/>
              </a:solidFill>
              <a:effectLst/>
              <a:uFillTx/>
              <a:sym typeface="Arial"/>
            </a:endParaRPr>
          </a:p>
        </p:txBody>
      </p:sp>
      <p:sp>
        <p:nvSpPr>
          <p:cNvPr id="138" name="TextBox 137"/>
          <p:cNvSpPr txBox="1"/>
          <p:nvPr/>
        </p:nvSpPr>
        <p:spPr>
          <a:xfrm>
            <a:off x="5257800" y="5943601"/>
            <a:ext cx="1958065" cy="153888"/>
          </a:xfrm>
          <a:prstGeom prst="rect">
            <a:avLst/>
          </a:prstGeom>
          <a:noFill/>
          <a:ln w="28575" cap="flat">
            <a:solidFill>
              <a:srgbClr val="FF0000"/>
            </a:solidFill>
            <a:prstDash val="dash"/>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sz="1000" b="1" dirty="0" err="1" smtClean="0">
                <a:solidFill>
                  <a:srgbClr val="000000"/>
                </a:solidFill>
              </a:rPr>
              <a:t>RevCom</a:t>
            </a:r>
            <a:r>
              <a:rPr lang="en-US" sz="1000" b="1" dirty="0" smtClean="0">
                <a:solidFill>
                  <a:srgbClr val="000000"/>
                </a:solidFill>
              </a:rPr>
              <a:t> Meeting (30 Jan 2017)</a:t>
            </a:r>
            <a:endParaRPr kumimoji="0" lang="en-US" sz="1000" b="1" i="0" u="none" strike="noStrike" cap="none" spc="0" normalizeH="0" baseline="0" dirty="0">
              <a:ln>
                <a:noFill/>
              </a:ln>
              <a:solidFill>
                <a:srgbClr val="000000"/>
              </a:solidFill>
              <a:effectLst/>
              <a:uFillTx/>
              <a:sym typeface="Arial"/>
            </a:endParaRPr>
          </a:p>
        </p:txBody>
      </p:sp>
      <p:sp>
        <p:nvSpPr>
          <p:cNvPr id="139" name="TextBox 138"/>
          <p:cNvSpPr txBox="1"/>
          <p:nvPr/>
        </p:nvSpPr>
        <p:spPr>
          <a:xfrm>
            <a:off x="5257800" y="6145304"/>
            <a:ext cx="1958065" cy="153888"/>
          </a:xfrm>
          <a:prstGeom prst="rect">
            <a:avLst/>
          </a:prstGeom>
          <a:solidFill>
            <a:srgbClr val="FFFF00"/>
          </a:solidFill>
          <a:ln w="28575" cap="flat">
            <a:noFill/>
            <a:prstDash val="dash"/>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spAutoFit/>
          </a:bodyPr>
          <a:lstStyle/>
          <a:p>
            <a:pPr marL="0" marR="0" indent="0" algn="r" defTabSz="914400" rtl="0" fontAlgn="auto" latinLnBrk="1" hangingPunct="0">
              <a:lnSpc>
                <a:spcPct val="100000"/>
              </a:lnSpc>
              <a:spcBef>
                <a:spcPts val="0"/>
              </a:spcBef>
              <a:spcAft>
                <a:spcPts val="0"/>
              </a:spcAft>
              <a:buClrTx/>
              <a:buSzTx/>
              <a:buFontTx/>
              <a:buNone/>
              <a:tabLst/>
            </a:pPr>
            <a:r>
              <a:rPr lang="en-US" sz="1000" b="1" dirty="0" smtClean="0">
                <a:solidFill>
                  <a:srgbClr val="000000"/>
                </a:solidFill>
              </a:rPr>
              <a:t>Publication (1 Mar 2017)</a:t>
            </a:r>
            <a:endParaRPr kumimoji="0" lang="en-US" sz="1000" b="1" i="0" u="none" strike="noStrike" cap="none" spc="0" normalizeH="0" baseline="0" dirty="0">
              <a:ln>
                <a:noFill/>
              </a:ln>
              <a:solidFill>
                <a:srgbClr val="000000"/>
              </a:solidFill>
              <a:effectLst/>
              <a:uFillTx/>
              <a:sym typeface="Arial"/>
            </a:endParaRPr>
          </a:p>
        </p:txBody>
      </p:sp>
      <p:sp>
        <p:nvSpPr>
          <p:cNvPr id="140" name="Rectangle 139"/>
          <p:cNvSpPr/>
          <p:nvPr/>
        </p:nvSpPr>
        <p:spPr>
          <a:xfrm>
            <a:off x="3816553" y="2463165"/>
            <a:ext cx="1266826" cy="171714"/>
          </a:xfrm>
          <a:prstGeom prst="rect">
            <a:avLst/>
          </a:prstGeom>
          <a:no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39" name="Rectangle 38"/>
          <p:cNvSpPr/>
          <p:nvPr/>
        </p:nvSpPr>
        <p:spPr>
          <a:xfrm>
            <a:off x="4404691" y="5218860"/>
            <a:ext cx="685800" cy="141383"/>
          </a:xfrm>
          <a:prstGeom prst="rect">
            <a:avLst/>
          </a:prstGeom>
          <a:noFill/>
          <a:ln w="25400" cap="flat">
            <a:solidFill>
              <a:srgbClr val="00B0F0"/>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40" name="TextBox 39"/>
          <p:cNvSpPr txBox="1"/>
          <p:nvPr/>
        </p:nvSpPr>
        <p:spPr>
          <a:xfrm>
            <a:off x="5176849" y="5171503"/>
            <a:ext cx="653996" cy="467297"/>
          </a:xfrm>
          <a:prstGeom prst="rect">
            <a:avLst/>
          </a:prstGeom>
          <a:noFill/>
          <a:ln w="28575" cap="flat">
            <a:solidFill>
              <a:srgbClr val="00B0F0"/>
            </a:solidFill>
            <a:prstDash val="dash"/>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36576" bIns="0" numCol="1" spcCol="38100" rtlCol="0" anchor="ctr" anchorCtr="0">
            <a:noAutofit/>
          </a:bodyPr>
          <a:lstStyle/>
          <a:p>
            <a:pPr marL="0" marR="0" indent="0" algn="l" defTabSz="914400" rtl="0" fontAlgn="auto" latinLnBrk="1" hangingPunct="0">
              <a:lnSpc>
                <a:spcPct val="100000"/>
              </a:lnSpc>
              <a:spcBef>
                <a:spcPts val="0"/>
              </a:spcBef>
              <a:spcAft>
                <a:spcPts val="0"/>
              </a:spcAft>
              <a:buClrTx/>
              <a:buSzTx/>
              <a:buFontTx/>
              <a:buNone/>
              <a:tabLst/>
            </a:pPr>
            <a:r>
              <a:rPr lang="en-US" b="1" dirty="0" err="1" smtClean="0">
                <a:solidFill>
                  <a:srgbClr val="000000"/>
                </a:solidFill>
              </a:rPr>
              <a:t>Recirc</a:t>
            </a:r>
            <a:r>
              <a:rPr lang="en-US" b="1" dirty="0" smtClean="0">
                <a:solidFill>
                  <a:srgbClr val="000000"/>
                </a:solidFill>
              </a:rPr>
              <a:t> 4</a:t>
            </a:r>
            <a:br>
              <a:rPr lang="en-US" b="1" dirty="0" smtClean="0">
                <a:solidFill>
                  <a:srgbClr val="000000"/>
                </a:solidFill>
              </a:rPr>
            </a:br>
            <a:r>
              <a:rPr lang="en-US" b="1" dirty="0" smtClean="0">
                <a:solidFill>
                  <a:srgbClr val="000000"/>
                </a:solidFill>
              </a:rPr>
              <a:t>D07</a:t>
            </a:r>
            <a:endParaRPr kumimoji="0" lang="en-US" sz="1200" b="1" i="0" u="none" strike="noStrike" cap="none" spc="0" normalizeH="0" baseline="0" dirty="0">
              <a:ln>
                <a:noFill/>
              </a:ln>
              <a:solidFill>
                <a:srgbClr val="000000"/>
              </a:solidFill>
              <a:effectLst/>
              <a:uFillTx/>
              <a:sym typeface="Arial"/>
            </a:endParaRPr>
          </a:p>
        </p:txBody>
      </p:sp>
      <p:sp>
        <p:nvSpPr>
          <p:cNvPr id="41" name="Rectangle 40"/>
          <p:cNvSpPr/>
          <p:nvPr/>
        </p:nvSpPr>
        <p:spPr>
          <a:xfrm>
            <a:off x="3857704" y="5377717"/>
            <a:ext cx="1090101" cy="161893"/>
          </a:xfrm>
          <a:prstGeom prst="rect">
            <a:avLst/>
          </a:prstGeom>
          <a:noFill/>
          <a:ln w="25400" cap="flat">
            <a:solidFill>
              <a:srgbClr val="00B0F0"/>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117" name="Rectangle 116"/>
          <p:cNvSpPr/>
          <p:nvPr/>
        </p:nvSpPr>
        <p:spPr>
          <a:xfrm>
            <a:off x="3985591" y="5375276"/>
            <a:ext cx="209550" cy="141383"/>
          </a:xfrm>
          <a:prstGeom prst="rect">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555544260"/>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102</Words>
  <Application>Microsoft Office PowerPoint</Application>
  <PresentationFormat>On-screen Show (4:3)</PresentationFormat>
  <Paragraphs>41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ＭＳ Ｐゴシック</vt:lpstr>
      <vt:lpstr>Arial</vt:lpstr>
      <vt:lpstr>Helvetica</vt:lpstr>
      <vt:lpstr>Helvetica Neue</vt:lpstr>
      <vt:lpstr>Times New Roman</vt:lpstr>
      <vt:lpstr>Default</vt:lpstr>
      <vt:lpstr>PowerPoint Presentation</vt:lpstr>
      <vt:lpstr>HRCP Schedule (Updated 9 Nov 2016)</vt:lpstr>
      <vt:lpstr>HRCP Schedule (Updated 13 Oct 2016)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2016-11-10T22:46:19Z</dcterms:modified>
</cp:coreProperties>
</file>