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1"/>
  </p:sldMasterIdLst>
  <p:notesMasterIdLst>
    <p:notesMasterId r:id="rId3"/>
  </p:notesMasterIdLst>
  <p:sldIdLst>
    <p:sldId id="345" r:id="rId2"/>
  </p:sldIdLst>
  <p:sldSz cx="9144000" cy="6858000" type="screen4x3"/>
  <p:notesSz cx="6858000" cy="9144000"/>
  <p:defaultTextStyle>
    <a:lvl1pPr>
      <a:defRPr sz="1200">
        <a:latin typeface="Arial"/>
        <a:ea typeface="Arial"/>
        <a:cs typeface="Arial"/>
        <a:sym typeface="Arial"/>
      </a:defRPr>
    </a:lvl1pPr>
    <a:lvl2pPr indent="457200">
      <a:defRPr sz="1200">
        <a:latin typeface="Arial"/>
        <a:ea typeface="Arial"/>
        <a:cs typeface="Arial"/>
        <a:sym typeface="Arial"/>
      </a:defRPr>
    </a:lvl2pPr>
    <a:lvl3pPr indent="914400">
      <a:defRPr sz="1200">
        <a:latin typeface="Arial"/>
        <a:ea typeface="Arial"/>
        <a:cs typeface="Arial"/>
        <a:sym typeface="Arial"/>
      </a:defRPr>
    </a:lvl3pPr>
    <a:lvl4pPr indent="1371600">
      <a:defRPr sz="1200">
        <a:latin typeface="Arial"/>
        <a:ea typeface="Arial"/>
        <a:cs typeface="Arial"/>
        <a:sym typeface="Arial"/>
      </a:defRPr>
    </a:lvl4pPr>
    <a:lvl5pPr indent="1828800">
      <a:defRPr sz="1200">
        <a:latin typeface="Arial"/>
        <a:ea typeface="Arial"/>
        <a:cs typeface="Arial"/>
        <a:sym typeface="Arial"/>
      </a:defRPr>
    </a:lvl5pPr>
    <a:lvl6pPr indent="2286000">
      <a:defRPr sz="1200">
        <a:latin typeface="Arial"/>
        <a:ea typeface="Arial"/>
        <a:cs typeface="Arial"/>
        <a:sym typeface="Arial"/>
      </a:defRPr>
    </a:lvl6pPr>
    <a:lvl7pPr indent="2743200">
      <a:defRPr sz="1200">
        <a:latin typeface="Arial"/>
        <a:ea typeface="Arial"/>
        <a:cs typeface="Arial"/>
        <a:sym typeface="Arial"/>
      </a:defRPr>
    </a:lvl7pPr>
    <a:lvl8pPr indent="3200400">
      <a:defRPr sz="1200">
        <a:latin typeface="Arial"/>
        <a:ea typeface="Arial"/>
        <a:cs typeface="Arial"/>
        <a:sym typeface="Arial"/>
      </a:defRPr>
    </a:lvl8pPr>
    <a:lvl9pPr indent="3657600">
      <a:defRPr sz="12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F0"/>
    <a:srgbClr val="990099"/>
    <a:srgbClr val="66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27" autoAdjust="0"/>
    <p:restoredTop sz="96192" autoAdjust="0"/>
  </p:normalViewPr>
  <p:slideViewPr>
    <p:cSldViewPr>
      <p:cViewPr varScale="1">
        <p:scale>
          <a:sx n="94" d="100"/>
          <a:sy n="94" d="100"/>
        </p:scale>
        <p:origin x="10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8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xfrm>
            <a:off x="4051300" y="6597650"/>
            <a:ext cx="1435100" cy="2603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 smtClean="0"/>
              <a:t>Slide </a:t>
            </a:r>
            <a:fld id="{59802E41-703B-4CC7-97CC-EA054E34196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685803" y="6475414"/>
            <a:ext cx="81156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Submission</a:t>
            </a:r>
          </a:p>
        </p:txBody>
      </p:sp>
      <p:sp>
        <p:nvSpPr>
          <p:cNvPr id="4" name="Shape 4"/>
          <p:cNvSpPr/>
          <p:nvPr/>
        </p:nvSpPr>
        <p:spPr>
          <a:xfrm>
            <a:off x="685800" y="6477000"/>
            <a:ext cx="7848601" cy="0"/>
          </a:xfrm>
          <a:prstGeom prst="line">
            <a:avLst/>
          </a:prstGeom>
          <a:ln w="12700"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47704" y="381000"/>
            <a:ext cx="7848601" cy="152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85802" y="15240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/>
          <p:nvPr/>
        </p:nvSpPr>
        <p:spPr>
          <a:xfrm>
            <a:off x="646381" y="381000"/>
            <a:ext cx="73193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 lvl="0">
              <a:defRPr sz="1800" b="0"/>
            </a:pPr>
            <a:r>
              <a:rPr lang="en-US" sz="1200" b="1" dirty="0" smtClean="0"/>
              <a:t>Oct </a:t>
            </a:r>
            <a:r>
              <a:rPr sz="1200" b="1" dirty="0" smtClean="0"/>
              <a:t>201</a:t>
            </a:r>
            <a:r>
              <a:rPr lang="en-US" sz="1200" b="1" dirty="0" smtClean="0"/>
              <a:t>6</a:t>
            </a:r>
            <a:endParaRPr sz="1200" b="1" dirty="0"/>
          </a:p>
        </p:txBody>
      </p:sp>
      <p:sp>
        <p:nvSpPr>
          <p:cNvPr id="9" name="Shape 48"/>
          <p:cNvSpPr/>
          <p:nvPr userDrawn="1"/>
        </p:nvSpPr>
        <p:spPr>
          <a:xfrm>
            <a:off x="4495801" y="417128"/>
            <a:ext cx="3962400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 sz="1800"/>
            </a:pPr>
            <a:r>
              <a:rPr sz="1400" b="1" dirty="0">
                <a:latin typeface="Times New Roman"/>
                <a:ea typeface="Times New Roman"/>
                <a:cs typeface="Times New Roman"/>
                <a:sym typeface="Times New Roman"/>
              </a:rPr>
              <a:t>doc.: </a:t>
            </a:r>
            <a:r>
              <a:rPr sz="1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&lt;</a:t>
            </a:r>
            <a:r>
              <a:rPr lang="en-US" sz="1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00" b="1" dirty="0" smtClean="0">
                <a:effectLst/>
              </a:rPr>
              <a:t>15-16-0720-00-003e</a:t>
            </a:r>
            <a:r>
              <a:rPr sz="1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&gt;</a:t>
            </a:r>
            <a:endParaRPr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idx="10"/>
          </p:nvPr>
        </p:nvSpPr>
        <p:spPr>
          <a:xfrm>
            <a:off x="4127500" y="6597650"/>
            <a:ext cx="1282700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en-US" dirty="0" smtClean="0"/>
              <a:t>Slide </a:t>
            </a:r>
            <a:fld id="{59802E41-703B-4CC7-97CC-EA054E341967}" type="slidenum">
              <a:rPr lang="en-US" altLang="en-US" smtClean="0"/>
              <a:pPr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ctr">
        <a:defRPr sz="3600">
          <a:latin typeface="Times New Roman"/>
          <a:ea typeface="Times New Roman"/>
          <a:cs typeface="Times New Roman"/>
          <a:sym typeface="Times New Roman"/>
        </a:defRPr>
      </a:lvl1pPr>
      <a:lvl2pPr algn="ctr">
        <a:defRPr sz="3600">
          <a:latin typeface="Times New Roman"/>
          <a:ea typeface="Times New Roman"/>
          <a:cs typeface="Times New Roman"/>
          <a:sym typeface="Times New Roman"/>
        </a:defRPr>
      </a:lvl2pPr>
      <a:lvl3pPr algn="ctr">
        <a:defRPr sz="3600">
          <a:latin typeface="Times New Roman"/>
          <a:ea typeface="Times New Roman"/>
          <a:cs typeface="Times New Roman"/>
          <a:sym typeface="Times New Roman"/>
        </a:defRPr>
      </a:lvl3pPr>
      <a:lvl4pPr algn="ctr">
        <a:defRPr sz="3600">
          <a:latin typeface="Times New Roman"/>
          <a:ea typeface="Times New Roman"/>
          <a:cs typeface="Times New Roman"/>
          <a:sym typeface="Times New Roman"/>
        </a:defRPr>
      </a:lvl4pPr>
      <a:lvl5pPr algn="ctr">
        <a:defRPr sz="3600">
          <a:latin typeface="Times New Roman"/>
          <a:ea typeface="Times New Roman"/>
          <a:cs typeface="Times New Roman"/>
          <a:sym typeface="Times New Roman"/>
        </a:defRPr>
      </a:lvl5pPr>
      <a:lvl6pPr indent="457200" algn="ctr">
        <a:defRPr sz="3600">
          <a:latin typeface="Times New Roman"/>
          <a:ea typeface="Times New Roman"/>
          <a:cs typeface="Times New Roman"/>
          <a:sym typeface="Times New Roman"/>
        </a:defRPr>
      </a:lvl6pPr>
      <a:lvl7pPr indent="914400" algn="ctr">
        <a:defRPr sz="3600">
          <a:latin typeface="Times New Roman"/>
          <a:ea typeface="Times New Roman"/>
          <a:cs typeface="Times New Roman"/>
          <a:sym typeface="Times New Roman"/>
        </a:defRPr>
      </a:lvl7pPr>
      <a:lvl8pPr indent="1371600" algn="ctr">
        <a:defRPr sz="3600">
          <a:latin typeface="Times New Roman"/>
          <a:ea typeface="Times New Roman"/>
          <a:cs typeface="Times New Roman"/>
          <a:sym typeface="Times New Roman"/>
        </a:defRPr>
      </a:lvl8pPr>
      <a:lvl9pPr indent="1828800" algn="ctr">
        <a:defRPr sz="36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16205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56591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19088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5pPr>
      <a:lvl6pPr marL="23660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28232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2804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37376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381000"/>
            <a:ext cx="2099254" cy="2539532"/>
          </a:xfrm>
        </p:spPr>
        <p:txBody>
          <a:bodyPr/>
          <a:lstStyle/>
          <a:p>
            <a:pPr algn="l"/>
            <a:r>
              <a:rPr lang="en-US" b="1" dirty="0" smtClean="0"/>
              <a:t>HRCP</a:t>
            </a:r>
            <a:br>
              <a:rPr lang="en-US" b="1" dirty="0" smtClean="0"/>
            </a:br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678238" y="6553200"/>
            <a:ext cx="824680" cy="2031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200" dirty="0" smtClean="0">
                <a:latin typeface="Times New Roman" pitchFamily="18" charset="0"/>
              </a:rPr>
              <a:t>Slide </a:t>
            </a:r>
            <a:fld id="{71EF6ECD-64B2-4355-90BE-5FCB16260F66}" type="slidenum">
              <a:rPr lang="en-US" altLang="en-US" sz="1200" smtClean="0">
                <a:latin typeface="Times New Roman" pitchFamily="18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200" dirty="0" smtClean="0">
              <a:latin typeface="Times New Roman" pitchFamily="18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466" y="304800"/>
            <a:ext cx="1533714" cy="5639593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3814141" y="1084168"/>
            <a:ext cx="762000" cy="141383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14141" y="3668618"/>
            <a:ext cx="762000" cy="141383"/>
          </a:xfrm>
          <a:prstGeom prst="rect">
            <a:avLst/>
          </a:prstGeom>
          <a:noFill/>
          <a:ln w="25400" cap="flat">
            <a:solidFill>
              <a:srgbClr val="00CC99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990976" y="1248426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76091" y="141997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76091" y="921353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76091" y="749856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372941" y="2291787"/>
            <a:ext cx="717549" cy="155144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76091" y="2634879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77259" y="2805018"/>
            <a:ext cx="68580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023691" y="3498200"/>
            <a:ext cx="924114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15823" y="4164799"/>
            <a:ext cx="557118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29047" y="4011939"/>
            <a:ext cx="561444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404691" y="4872022"/>
            <a:ext cx="68580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76091" y="384305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176091" y="5030120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76091" y="521094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810000" y="2804953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76091" y="400718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971801" y="1051706"/>
            <a:ext cx="653996" cy="184666"/>
          </a:xfrm>
          <a:prstGeom prst="rect">
            <a:avLst/>
          </a:prstGeom>
          <a:noFill/>
          <a:ln w="28575" cap="flat">
            <a:solidFill>
              <a:schemeClr val="accent5">
                <a:lumMod val="75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Warsaw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635197" y="3654516"/>
            <a:ext cx="990600" cy="184666"/>
          </a:xfrm>
          <a:prstGeom prst="rect">
            <a:avLst/>
          </a:prstGeom>
          <a:noFill/>
          <a:ln w="28575" cap="flat">
            <a:solidFill>
              <a:schemeClr val="accent5">
                <a:lumMod val="75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San Antonio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985591" y="5375276"/>
            <a:ext cx="209550" cy="14138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52600" y="5370390"/>
            <a:ext cx="1881865" cy="153888"/>
          </a:xfrm>
          <a:prstGeom prst="rect">
            <a:avLst/>
          </a:prstGeom>
          <a:noFill/>
          <a:ln w="28575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Submission Deadline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743201" y="737621"/>
            <a:ext cx="882596" cy="183732"/>
          </a:xfrm>
          <a:prstGeom prst="rect">
            <a:avLst/>
          </a:prstGeom>
          <a:noFill/>
          <a:ln w="28575" cap="flat">
            <a:solidFill>
              <a:srgbClr val="FFC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BRC Calls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971801" y="1415916"/>
            <a:ext cx="653996" cy="1017253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1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971801" y="2804953"/>
            <a:ext cx="653996" cy="813110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2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971801" y="4024417"/>
            <a:ext cx="653996" cy="988987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3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375103" y="4007182"/>
            <a:ext cx="156107" cy="141383"/>
          </a:xfrm>
          <a:prstGeom prst="rect">
            <a:avLst/>
          </a:prstGeom>
          <a:noFill/>
          <a:ln w="25400" cap="flat">
            <a:solidFill>
              <a:srgbClr val="7030A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277259" y="4007182"/>
            <a:ext cx="1938606" cy="246219"/>
          </a:xfrm>
          <a:prstGeom prst="rect">
            <a:avLst/>
          </a:prstGeom>
          <a:noFill/>
          <a:ln w="25400" cap="flat">
            <a:solidFill>
              <a:srgbClr val="7030A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Thanksgiving</a:t>
            </a:r>
            <a:r>
              <a:rPr kumimoji="0" lang="en-US" sz="1000" b="0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Holiday in the US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814141" y="2959101"/>
            <a:ext cx="20955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558217" y="3670163"/>
            <a:ext cx="167007" cy="124726"/>
          </a:xfrm>
          <a:prstGeom prst="rect">
            <a:avLst/>
          </a:prstGeom>
          <a:noFill/>
          <a:ln w="25400" cap="flat">
            <a:solidFill>
              <a:srgbClr val="FF85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894112" y="3832757"/>
            <a:ext cx="719188" cy="189660"/>
          </a:xfrm>
          <a:prstGeom prst="rect">
            <a:avLst/>
          </a:prstGeom>
          <a:noFill/>
          <a:ln w="28575" cap="flat">
            <a:solidFill>
              <a:srgbClr val="FF85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EC </a:t>
            </a:r>
            <a:r>
              <a:rPr lang="en-US" b="1" dirty="0" err="1" smtClean="0">
                <a:solidFill>
                  <a:srgbClr val="000000"/>
                </a:solidFill>
              </a:rPr>
              <a:t>Mtg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257800" y="5029201"/>
            <a:ext cx="1958065" cy="153777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Meeting (6 Dec 2016)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994584" y="5041595"/>
            <a:ext cx="209550" cy="14138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257800" y="5943601"/>
            <a:ext cx="1958065" cy="153888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Meeting (30 Jan 2017)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257800" y="6145304"/>
            <a:ext cx="1958065" cy="153888"/>
          </a:xfrm>
          <a:prstGeom prst="rect">
            <a:avLst/>
          </a:prstGeom>
          <a:solidFill>
            <a:srgbClr val="FFFF00"/>
          </a:solidFill>
          <a:ln w="28575" cap="flat">
            <a:noFill/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</a:rPr>
              <a:t>Publication (1 Mar 2017)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816553" y="2463165"/>
            <a:ext cx="1266826" cy="171714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6485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 Neue</vt:lpstr>
      <vt:lpstr>ＭＳ Ｐゴシック</vt:lpstr>
      <vt:lpstr>Arial</vt:lpstr>
      <vt:lpstr>Helvetica</vt:lpstr>
      <vt:lpstr>Times New Roman</vt:lpstr>
      <vt:lpstr>Default</vt:lpstr>
      <vt:lpstr>HRCP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2016-10-07T00:50:07Z</dcterms:modified>
</cp:coreProperties>
</file>