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8"/>
  </p:notesMasterIdLst>
  <p:handoutMasterIdLst>
    <p:handoutMasterId r:id="rId9"/>
  </p:handoutMasterIdLst>
  <p:sldIdLst>
    <p:sldId id="259"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00" autoAdjust="0"/>
  </p:normalViewPr>
  <p:slideViewPr>
    <p:cSldViewPr showGuides="1">
      <p:cViewPr varScale="1">
        <p:scale>
          <a:sx n="79" d="100"/>
          <a:sy n="79" d="100"/>
        </p:scale>
        <p:origin x="914"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633" y="3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26484"/>
            <a:ext cx="2814638"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200" b="1"/>
            </a:lvl1pPr>
          </a:lstStyle>
          <a:p>
            <a:r>
              <a:rPr lang="en-US" altLang="ja-JP" dirty="0" smtClean="0"/>
              <a:t>doc.: IEEE 802.15-&lt;16-0703-00-007a&gt;</a:t>
            </a:r>
            <a:endParaRPr lang="en-US" altLang="ja-JP" dirty="0"/>
          </a:p>
        </p:txBody>
      </p:sp>
      <p:sp>
        <p:nvSpPr>
          <p:cNvPr id="2051" name="Rectangle 3"/>
          <p:cNvSpPr>
            <a:spLocks noGrp="1" noChangeArrowheads="1"/>
          </p:cNvSpPr>
          <p:nvPr>
            <p:ph type="dt" idx="1"/>
          </p:nvPr>
        </p:nvSpPr>
        <p:spPr bwMode="auto">
          <a:xfrm>
            <a:off x="654050" y="126484"/>
            <a:ext cx="273685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200" b="1"/>
            </a:lvl1pPr>
          </a:lstStyle>
          <a:p>
            <a:r>
              <a:rPr lang="en-US" altLang="ja-JP" dirty="0" smtClean="0"/>
              <a:t>&lt;Sept. 2016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July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8" name="Date Placeholder 7"/>
          <p:cNvSpPr>
            <a:spLocks noGrp="1"/>
          </p:cNvSpPr>
          <p:nvPr>
            <p:ph type="dt" sz="half" idx="10"/>
          </p:nvPr>
        </p:nvSpPr>
        <p:spPr/>
        <p:txBody>
          <a:bodyPr/>
          <a:lstStyle/>
          <a:p>
            <a:r>
              <a:rPr lang="en-US" altLang="ja-JP" dirty="0" smtClean="0"/>
              <a:t>Sept. 2016</a:t>
            </a:r>
            <a:endParaRPr lang="en-US" altLang="ja-JP" dirty="0"/>
          </a:p>
        </p:txBody>
      </p:sp>
      <p:sp>
        <p:nvSpPr>
          <p:cNvPr id="9" name="Footer Placeholder 8"/>
          <p:cNvSpPr>
            <a:spLocks noGrp="1"/>
          </p:cNvSpPr>
          <p:nvPr>
            <p:ph type="ftr" sz="quarter" idx="11"/>
          </p:nvPr>
        </p:nvSpPr>
        <p:spPr/>
        <p:txBody>
          <a:bodyPr/>
          <a:lstStyle/>
          <a:p>
            <a:r>
              <a:rPr lang="en-US" altLang="ja-JP" smtClean="0"/>
              <a:t>Shoichi Kitazawa(ATR)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
        <p:nvSpPr>
          <p:cNvPr id="12"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15-16-0703-00-007a</a:t>
            </a:r>
            <a:endParaRPr lang="en-US" altLang="ja-JP" sz="1400" b="1" dirty="0">
              <a:ea typeface="ＭＳ Ｐゴシック" charset="-128"/>
            </a:endParaRPr>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dirty="0" smtClean="0"/>
              <a:t>Sept. 2016</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Sept.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r>
              <a:rPr lang="en-US" altLang="ja-JP" dirty="0" smtClean="0"/>
              <a:t>Sept. 2016</a:t>
            </a:r>
            <a:endParaRPr lang="en-US" altLang="ja-JP" dirty="0"/>
          </a:p>
        </p:txBody>
      </p:sp>
      <p:sp>
        <p:nvSpPr>
          <p:cNvPr id="12" name="Footer Placeholder 11"/>
          <p:cNvSpPr>
            <a:spLocks noGrp="1"/>
          </p:cNvSpPr>
          <p:nvPr>
            <p:ph type="ftr" sz="quarter" idx="11"/>
          </p:nvPr>
        </p:nvSpPr>
        <p:spPr>
          <a:xfrm>
            <a:off x="5486400" y="6475413"/>
            <a:ext cx="3124200" cy="184666"/>
          </a:xfrm>
        </p:spPr>
        <p:txBody>
          <a:bodyPr/>
          <a:lstStyle/>
          <a:p>
            <a:r>
              <a:rPr lang="en-US" altLang="ja-JP" dirty="0" err="1" smtClean="0"/>
              <a:t>Yeong</a:t>
            </a:r>
            <a:r>
              <a:rPr lang="en-US" altLang="ja-JP" dirty="0" smtClean="0"/>
              <a:t> Min Jang)</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2016-09-16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1"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15-16-0703-00-007a</a:t>
            </a:r>
            <a:endParaRPr lang="en-US" altLang="ja-JP" sz="1400" b="1" dirty="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2016-09-16</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Sept. </a:t>
            </a:r>
            <a:r>
              <a:rPr lang="en-US" altLang="ja-JP" dirty="0"/>
              <a:t>2016</a:t>
            </a:r>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a:xfrm>
            <a:off x="4344988" y="6475413"/>
            <a:ext cx="530225" cy="182562"/>
          </a:xfrm>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Sept.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[15 Sept.,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 [</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Sept. 2016 </a:t>
            </a:r>
            <a:r>
              <a:rPr lang="en-US" altLang="ja-JP" sz="1600" dirty="0" smtClean="0">
                <a:ea typeface="ＭＳ Ｐゴシック" pitchFamily="-65" charset="-128"/>
              </a:rPr>
              <a:t>at Warsaw</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Warsaw</a:t>
            </a:r>
            <a:br>
              <a:rPr lang="en-US" altLang="ja-JP" dirty="0" smtClean="0">
                <a:ea typeface="ＭＳ Ｐゴシック" pitchFamily="50" charset="-128"/>
              </a:rPr>
            </a:br>
            <a:r>
              <a:rPr lang="en-US" altLang="ja-JP" dirty="0" smtClean="0">
                <a:ea typeface="ＭＳ Ｐゴシック" pitchFamily="50" charset="-128"/>
              </a:rPr>
              <a:t> Sept. 15, 2016</a:t>
            </a:r>
            <a:endParaRPr lang="ja-JP"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Sept. </a:t>
            </a:r>
            <a:r>
              <a:rPr lang="en-US" altLang="ja-JP" dirty="0"/>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628800"/>
            <a:ext cx="8640960" cy="4680520"/>
          </a:xfrm>
          <a:ln/>
        </p:spPr>
        <p:txBody>
          <a:bodyPr>
            <a:normAutofit/>
          </a:bodyPr>
          <a:lstStyle/>
          <a:p>
            <a:pPr lvl="1" indent="-655638">
              <a:buFont typeface="Arial" pitchFamily="34" charset="0"/>
              <a:buChar char="•"/>
            </a:pPr>
            <a:r>
              <a:rPr lang="en-US" altLang="ko-KR" dirty="0" smtClean="0"/>
              <a:t>Continue </a:t>
            </a:r>
            <a:r>
              <a:rPr lang="en-US" altLang="ko-KR" dirty="0"/>
              <a:t>task group review and comment </a:t>
            </a:r>
            <a:r>
              <a:rPr lang="en-US" altLang="ko-KR" dirty="0" smtClean="0"/>
              <a:t>resolution</a:t>
            </a:r>
          </a:p>
          <a:p>
            <a:pPr lvl="1" indent="-655638">
              <a:buFont typeface="Arial" pitchFamily="34" charset="0"/>
              <a:buChar char="•"/>
            </a:pPr>
            <a:endParaRPr lang="en-US" altLang="ko-KR" dirty="0"/>
          </a:p>
          <a:p>
            <a:pPr lvl="1" indent="-655638">
              <a:buFont typeface="Arial" pitchFamily="34" charset="0"/>
              <a:buChar char="•"/>
            </a:pPr>
            <a:endParaRPr lang="en-US" altLang="ja-JP" sz="2800" dirty="0" smtClean="0"/>
          </a:p>
          <a:p>
            <a:pPr lvl="1" indent="-655638" fontAlgn="auto">
              <a:spcBef>
                <a:spcPts val="0"/>
              </a:spcBef>
              <a:spcAft>
                <a:spcPts val="0"/>
              </a:spcAft>
              <a:buFont typeface="Arial" pitchFamily="34" charset="0"/>
              <a:buChar char="•"/>
              <a:defRPr/>
            </a:pPr>
            <a:endParaRPr lang="en-US" altLang="ja-JP" sz="2300" dirty="0"/>
          </a:p>
          <a:p>
            <a:pPr marL="285750" indent="-285750" fontAlgn="auto">
              <a:spcBef>
                <a:spcPts val="0"/>
              </a:spcBef>
              <a:spcAft>
                <a:spcPts val="0"/>
              </a:spcAft>
              <a:buFont typeface="Arial" panose="020B0604020202020204" pitchFamily="34" charset="0"/>
              <a:buChar char="•"/>
              <a:defRP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870992"/>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Sept. </a:t>
            </a:r>
            <a:r>
              <a:rPr lang="en-US" altLang="ja-JP" dirty="0"/>
              <a:t>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12 sessions (Mon., Tue., Wed. and Thurs.)</a:t>
            </a:r>
            <a:endParaRPr lang="en-US" altLang="ja-JP" sz="2800" dirty="0" smtClean="0"/>
          </a:p>
          <a:p>
            <a:pPr fontAlgn="auto">
              <a:spcBef>
                <a:spcPts val="0"/>
              </a:spcBef>
              <a:spcAft>
                <a:spcPts val="0"/>
              </a:spcAft>
              <a:buFont typeface="Arial" panose="020B0604020202020204" pitchFamily="34" charset="0"/>
              <a:buChar char="•"/>
              <a:defRPr/>
            </a:pPr>
            <a:r>
              <a:rPr lang="en-US" altLang="ja-JP" sz="2800" dirty="0" smtClean="0"/>
              <a:t>Total number of draft baseline document D0: 566 pages</a:t>
            </a:r>
          </a:p>
          <a:p>
            <a:pPr fontAlgn="auto">
              <a:spcBef>
                <a:spcPts val="0"/>
              </a:spcBef>
              <a:spcAft>
                <a:spcPts val="0"/>
              </a:spcAft>
              <a:buFont typeface="Arial" panose="020B0604020202020204" pitchFamily="34" charset="0"/>
              <a:buChar char="•"/>
              <a:defRPr/>
            </a:pPr>
            <a:r>
              <a:rPr lang="en-US" altLang="ja-JP" sz="2800" dirty="0" smtClean="0"/>
              <a:t>Technical comments from TG7r1 OWC TG: 1,027</a:t>
            </a:r>
          </a:p>
          <a:p>
            <a:pPr fontAlgn="auto">
              <a:spcBef>
                <a:spcPts val="0"/>
              </a:spcBef>
              <a:spcAft>
                <a:spcPts val="0"/>
              </a:spcAft>
              <a:buFont typeface="Arial" panose="020B0604020202020204" pitchFamily="34" charset="0"/>
              <a:buChar char="•"/>
              <a:defRPr/>
            </a:pPr>
            <a:r>
              <a:rPr lang="en-US" altLang="ja-JP" sz="2800" dirty="0" smtClean="0"/>
              <a:t>Editorial </a:t>
            </a:r>
            <a:r>
              <a:rPr lang="en-US" altLang="ja-JP" sz="2800" dirty="0"/>
              <a:t>comments from TG7r1 </a:t>
            </a:r>
            <a:r>
              <a:rPr lang="en-US" altLang="ja-JP" sz="2800" dirty="0" smtClean="0"/>
              <a:t>OWC TG </a:t>
            </a:r>
            <a:r>
              <a:rPr lang="en-US" altLang="ja-JP" sz="2800" dirty="0"/>
              <a:t>: </a:t>
            </a:r>
            <a:r>
              <a:rPr lang="en-US" altLang="ja-JP" sz="2800" dirty="0" smtClean="0"/>
              <a:t>1,600</a:t>
            </a:r>
          </a:p>
          <a:p>
            <a:pPr fontAlgn="auto">
              <a:spcBef>
                <a:spcPts val="0"/>
              </a:spcBef>
              <a:spcAft>
                <a:spcPts val="0"/>
              </a:spcAft>
              <a:buFont typeface="Arial" panose="020B0604020202020204" pitchFamily="34" charset="0"/>
              <a:buChar char="•"/>
              <a:defRPr/>
            </a:pPr>
            <a:r>
              <a:rPr lang="en-US" altLang="ja-JP" sz="2800" dirty="0" smtClean="0"/>
              <a:t>Resolved all technical comments and 1,509 editorial comments</a:t>
            </a:r>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Sept.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4</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Sept. 2016</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3528" y="1981200"/>
            <a:ext cx="8424936" cy="4114800"/>
          </a:xfrm>
        </p:spPr>
        <p:txBody>
          <a:bodyPr/>
          <a:lstStyle/>
          <a:p>
            <a:r>
              <a:rPr lang="en-US" altLang="ja-JP" sz="2800" dirty="0" smtClean="0"/>
              <a:t>Requesting 10 meeting sessions</a:t>
            </a:r>
          </a:p>
          <a:p>
            <a:endParaRPr lang="en-US" altLang="ja-JP" sz="2400" dirty="0"/>
          </a:p>
          <a:p>
            <a:r>
              <a:rPr lang="en-US" altLang="ko-KR" sz="2800" dirty="0" smtClean="0"/>
              <a:t>Start </a:t>
            </a:r>
            <a:r>
              <a:rPr lang="en-US" altLang="ko-KR" sz="2800" dirty="0"/>
              <a:t>comment resolution against </a:t>
            </a:r>
            <a:r>
              <a:rPr lang="en-US" altLang="ko-KR" sz="2800" dirty="0" smtClean="0"/>
              <a:t>D1</a:t>
            </a:r>
          </a:p>
          <a:p>
            <a:pPr marL="0" indent="0">
              <a:buNone/>
            </a:pPr>
            <a:r>
              <a:rPr lang="en-US" altLang="ko-KR" sz="2800" dirty="0" smtClean="0"/>
              <a:t>   (</a:t>
            </a:r>
            <a:r>
              <a:rPr lang="en-US" altLang="ko-KR" sz="2800" dirty="0"/>
              <a:t>Release draft D1 document by Oct. 29, 2016</a:t>
            </a:r>
            <a:r>
              <a:rPr lang="en-US" altLang="ko-KR" sz="2800" dirty="0" smtClean="0"/>
              <a:t>)</a:t>
            </a:r>
          </a:p>
          <a:p>
            <a:pPr marL="0" indent="0">
              <a:buNone/>
            </a:pPr>
            <a:endParaRPr lang="en-US" altLang="ko-KR" sz="2800" dirty="0"/>
          </a:p>
          <a:p>
            <a:r>
              <a:rPr lang="en-US" altLang="ko-KR" sz="2800" dirty="0" smtClean="0"/>
              <a:t>Comments for </a:t>
            </a:r>
            <a:r>
              <a:rPr lang="en-US" altLang="ko-KR" sz="2800" dirty="0"/>
              <a:t>draft D1</a:t>
            </a:r>
            <a:r>
              <a:rPr lang="en-US" altLang="ko-KR" sz="2800" dirty="0" smtClean="0"/>
              <a:t> </a:t>
            </a:r>
            <a:r>
              <a:rPr lang="en-US" altLang="ko-KR" sz="2800" dirty="0"/>
              <a:t>shall be sent in by January </a:t>
            </a:r>
            <a:r>
              <a:rPr lang="en-US" altLang="ko-KR" sz="2800" dirty="0" smtClean="0"/>
              <a:t>8, 2017</a:t>
            </a:r>
            <a:endParaRPr lang="en-US" altLang="ko-KR" dirty="0"/>
          </a:p>
          <a:p>
            <a:pPr lvl="1"/>
            <a:endParaRPr lang="en-US" altLang="ja-JP" dirty="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Nov.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5</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Sept. </a:t>
            </a:r>
            <a:r>
              <a:rPr lang="en-US" altLang="ja-JP" dirty="0"/>
              <a:t>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1724</TotalTime>
  <Words>211</Words>
  <Application>Microsoft Office PowerPoint</Application>
  <PresentationFormat>화면 슬라이드 쇼(4:3)</PresentationFormat>
  <Paragraphs>59</Paragraphs>
  <Slides>5</Slides>
  <Notes>2</Notes>
  <HiddenSlides>0</HiddenSlides>
  <MMClips>0</MMClips>
  <ScaleCrop>false</ScaleCrop>
  <HeadingPairs>
    <vt:vector size="6" baseType="variant">
      <vt:variant>
        <vt:lpstr>사용한 글꼴</vt:lpstr>
      </vt:variant>
      <vt:variant>
        <vt:i4>5</vt:i4>
      </vt:variant>
      <vt:variant>
        <vt:lpstr>테마</vt:lpstr>
      </vt:variant>
      <vt:variant>
        <vt:i4>2</vt:i4>
      </vt:variant>
      <vt:variant>
        <vt:lpstr>슬라이드 제목</vt:lpstr>
      </vt:variant>
      <vt:variant>
        <vt:i4>5</vt:i4>
      </vt:variant>
    </vt:vector>
  </HeadingPairs>
  <TitlesOfParts>
    <vt:vector size="12" baseType="lpstr">
      <vt:lpstr>굴림</vt:lpstr>
      <vt:lpstr>맑은 고딕</vt:lpstr>
      <vt:lpstr>ＭＳ Ｐゴシック</vt:lpstr>
      <vt:lpstr>Arial</vt:lpstr>
      <vt:lpstr>Times New Roman</vt:lpstr>
      <vt:lpstr>IEEE-P802_15</vt:lpstr>
      <vt:lpstr>디자인 사용자 지정</vt:lpstr>
      <vt:lpstr>PowerPoint 프레젠테이션</vt:lpstr>
      <vt:lpstr>IEEE 802.15.7r1 OWC  Closing report   Warsaw  Sept. 15, 2016</vt:lpstr>
      <vt:lpstr>Agenda items for the week</vt:lpstr>
      <vt:lpstr>Accomplishment for the Sept. meeting</vt:lpstr>
      <vt:lpstr>Plan for Nov.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yjang</cp:lastModifiedBy>
  <cp:revision>134</cp:revision>
  <cp:lastPrinted>1998-02-10T13:28:06Z</cp:lastPrinted>
  <dcterms:created xsi:type="dcterms:W3CDTF">2013-09-18T06:18:22Z</dcterms:created>
  <dcterms:modified xsi:type="dcterms:W3CDTF">2016-09-15T16:05:32Z</dcterms:modified>
</cp:coreProperties>
</file>