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8"/>
  </p:notesMasterIdLst>
  <p:handoutMasterIdLst>
    <p:handoutMasterId r:id="rId9"/>
  </p:handoutMasterIdLst>
  <p:sldIdLst>
    <p:sldId id="259" r:id="rId3"/>
    <p:sldId id="260" r:id="rId4"/>
    <p:sldId id="261" r:id="rId5"/>
    <p:sldId id="262"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700" autoAdjust="0"/>
  </p:normalViewPr>
  <p:slideViewPr>
    <p:cSldViewPr showGuides="1">
      <p:cViewPr varScale="1">
        <p:scale>
          <a:sx n="79" d="100"/>
          <a:sy n="79" d="100"/>
        </p:scale>
        <p:origin x="914" y="2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633" y="38"/>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26484"/>
            <a:ext cx="2814638"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200" b="1"/>
            </a:lvl1pPr>
          </a:lstStyle>
          <a:p>
            <a:r>
              <a:rPr lang="en-US" altLang="ja-JP" dirty="0" smtClean="0"/>
              <a:t>doc.: IEEE 802.15-&lt;16-0703-00-007a&gt;</a:t>
            </a:r>
            <a:endParaRPr lang="en-US" altLang="ja-JP" dirty="0"/>
          </a:p>
        </p:txBody>
      </p:sp>
      <p:sp>
        <p:nvSpPr>
          <p:cNvPr id="2051" name="Rectangle 3"/>
          <p:cNvSpPr>
            <a:spLocks noGrp="1" noChangeArrowheads="1"/>
          </p:cNvSpPr>
          <p:nvPr>
            <p:ph type="dt" idx="1"/>
          </p:nvPr>
        </p:nvSpPr>
        <p:spPr bwMode="auto">
          <a:xfrm>
            <a:off x="654050" y="126484"/>
            <a:ext cx="2736850" cy="184666"/>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200" b="1"/>
            </a:lvl1pPr>
          </a:lstStyle>
          <a:p>
            <a:r>
              <a:rPr lang="en-US" altLang="ja-JP" dirty="0" smtClean="0"/>
              <a:t>&lt;Sept. 2016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44508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July 2016</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B94AB3E6-88ED-48EF-AB60-99B4A2D8B12B}" type="datetimeFigureOut">
              <a:rPr lang="ko-KR" altLang="en-US" smtClean="0"/>
              <a:t>2016-09-16</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2449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2016-09-16</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8909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B94AB3E6-88ED-48EF-AB60-99B4A2D8B12B}" type="datetimeFigureOut">
              <a:rPr lang="ko-KR" altLang="en-US" smtClean="0"/>
              <a:t>2016-09-16</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446533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2016-09-16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889756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2016-09-16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055166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2016-09-16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270103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2016-09-16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36161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2016-09-16</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4822014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altLang="ko-KR" smtClean="0"/>
              <a:t>Click to edit Master title style</a:t>
            </a:r>
            <a:endParaRPr lang="ko-KR" altLang="en-US"/>
          </a:p>
        </p:txBody>
      </p:sp>
      <p:sp>
        <p:nvSpPr>
          <p:cNvPr id="8" name="Date Placeholder 7"/>
          <p:cNvSpPr>
            <a:spLocks noGrp="1"/>
          </p:cNvSpPr>
          <p:nvPr>
            <p:ph type="dt" sz="half" idx="10"/>
          </p:nvPr>
        </p:nvSpPr>
        <p:spPr/>
        <p:txBody>
          <a:bodyPr/>
          <a:lstStyle/>
          <a:p>
            <a:r>
              <a:rPr lang="en-US" altLang="ja-JP" dirty="0" smtClean="0"/>
              <a:t>Sept. 2016</a:t>
            </a:r>
            <a:endParaRPr lang="en-US" altLang="ja-JP" dirty="0"/>
          </a:p>
        </p:txBody>
      </p:sp>
      <p:sp>
        <p:nvSpPr>
          <p:cNvPr id="9" name="Footer Placeholder 8"/>
          <p:cNvSpPr>
            <a:spLocks noGrp="1"/>
          </p:cNvSpPr>
          <p:nvPr>
            <p:ph type="ftr" sz="quarter" idx="11"/>
          </p:nvPr>
        </p:nvSpPr>
        <p:spPr/>
        <p:txBody>
          <a:bodyPr/>
          <a:lstStyle/>
          <a:p>
            <a:r>
              <a:rPr lang="en-US" altLang="ja-JP" smtClean="0"/>
              <a:t>Shoichi Kitazawa(ATR)</a:t>
            </a:r>
            <a:endParaRPr lang="en-US" altLang="ja-JP" dirty="0"/>
          </a:p>
        </p:txBody>
      </p:sp>
      <p:sp>
        <p:nvSpPr>
          <p:cNvPr id="10" name="Slide Number Placeholder 9"/>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
        <p:nvSpPr>
          <p:cNvPr id="12" name="Rectangle 7"/>
          <p:cNvSpPr>
            <a:spLocks noChangeArrowheads="1"/>
          </p:cNvSpPr>
          <p:nvPr userDrawn="1"/>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a:t>
            </a:r>
            <a:r>
              <a:rPr lang="en-US" altLang="ko-KR" sz="1200" b="1" i="0" kern="1200" dirty="0" smtClean="0">
                <a:solidFill>
                  <a:schemeClr val="tx1"/>
                </a:solidFill>
                <a:effectLst/>
                <a:latin typeface="Times New Roman" pitchFamily="18" charset="0"/>
                <a:ea typeface="+mn-ea"/>
                <a:cs typeface="+mn-cs"/>
              </a:rPr>
              <a:t>15-16-0703-00-007a</a:t>
            </a:r>
            <a:endParaRPr lang="en-US" altLang="ja-JP" sz="1400" b="1" dirty="0">
              <a:ea typeface="ＭＳ Ｐゴシック" charset="-128"/>
            </a:endParaRPr>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ja-JP" dirty="0" smtClean="0"/>
              <a:t>Sept. 2016</a:t>
            </a:r>
            <a:endParaRPr lang="en-US" altLang="ja-JP" dirty="0"/>
          </a:p>
        </p:txBody>
      </p:sp>
      <p:sp>
        <p:nvSpPr>
          <p:cNvPr id="4" name="바닥글 개체 틀 3"/>
          <p:cNvSpPr>
            <a:spLocks noGrp="1"/>
          </p:cNvSpPr>
          <p:nvPr>
            <p:ph type="ftr" sz="quarter" idx="11"/>
          </p:nvPr>
        </p:nvSpPr>
        <p:spPr/>
        <p:txBody>
          <a:bodyPr/>
          <a:lstStyle/>
          <a:p>
            <a:r>
              <a:rPr lang="en-US" altLang="ja-JP" smtClean="0"/>
              <a:t>Shoichi Kitazawa(ATR)</a:t>
            </a:r>
            <a:endParaRPr lang="en-US" altLang="ja-JP" dirty="0"/>
          </a:p>
        </p:txBody>
      </p:sp>
      <p:sp>
        <p:nvSpPr>
          <p:cNvPr id="5" name="슬라이드 번호 개체 틀 4"/>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extLst>
      <p:ext uri="{BB962C8B-B14F-4D97-AF65-F5344CB8AC3E}">
        <p14:creationId xmlns:p14="http://schemas.microsoft.com/office/powerpoint/2010/main" val="354908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Sept. 2016</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1" name="Date Placeholder 10"/>
          <p:cNvSpPr>
            <a:spLocks noGrp="1"/>
          </p:cNvSpPr>
          <p:nvPr>
            <p:ph type="dt" sz="half" idx="10"/>
          </p:nvPr>
        </p:nvSpPr>
        <p:spPr/>
        <p:txBody>
          <a:bodyPr/>
          <a:lstStyle/>
          <a:p>
            <a:r>
              <a:rPr lang="en-US" altLang="ja-JP" dirty="0" smtClean="0"/>
              <a:t>Sept. 2016</a:t>
            </a:r>
            <a:endParaRPr lang="en-US" altLang="ja-JP" dirty="0"/>
          </a:p>
        </p:txBody>
      </p:sp>
      <p:sp>
        <p:nvSpPr>
          <p:cNvPr id="12" name="Footer Placeholder 11"/>
          <p:cNvSpPr>
            <a:spLocks noGrp="1"/>
          </p:cNvSpPr>
          <p:nvPr>
            <p:ph type="ftr" sz="quarter" idx="11"/>
          </p:nvPr>
        </p:nvSpPr>
        <p:spPr>
          <a:xfrm>
            <a:off x="5486400" y="6475413"/>
            <a:ext cx="3124200" cy="184666"/>
          </a:xfrm>
        </p:spPr>
        <p:txBody>
          <a:bodyPr/>
          <a:lstStyle/>
          <a:p>
            <a:r>
              <a:rPr lang="en-US" altLang="ja-JP" dirty="0" err="1" smtClean="0"/>
              <a:t>Yeong</a:t>
            </a:r>
            <a:r>
              <a:rPr lang="en-US" altLang="ja-JP" dirty="0" smtClean="0"/>
              <a:t> Min Jang)</a:t>
            </a:r>
            <a:endParaRPr lang="en-US" altLang="ja-JP" dirty="0"/>
          </a:p>
        </p:txBody>
      </p:sp>
      <p:sp>
        <p:nvSpPr>
          <p:cNvPr id="13" name="Slide Number Placeholder 12"/>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2016-09-16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185167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2016-09-16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909651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2016-09-16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8696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B94AB3E6-88ED-48EF-AB60-99B4A2D8B12B}" type="datetimeFigureOut">
              <a:rPr lang="ko-KR" altLang="en-US" smtClean="0"/>
              <a:t>2016-09-16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1306605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Sept. 2016</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1" name="Rectangle 7"/>
          <p:cNvSpPr>
            <a:spLocks noChangeArrowheads="1"/>
          </p:cNvSpPr>
          <p:nvPr userDrawn="1"/>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a:t>
            </a:r>
            <a:r>
              <a:rPr lang="en-US" altLang="ko-KR" sz="1200" b="1" i="0" kern="1200" dirty="0" smtClean="0">
                <a:solidFill>
                  <a:schemeClr val="tx1"/>
                </a:solidFill>
                <a:effectLst/>
                <a:latin typeface="Times New Roman" pitchFamily="18" charset="0"/>
                <a:ea typeface="+mn-ea"/>
                <a:cs typeface="+mn-cs"/>
              </a:rPr>
              <a:t>15-16-0703-00-007a</a:t>
            </a:r>
            <a:endParaRPr lang="en-US" altLang="ja-JP" sz="1400" b="1" dirty="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1" r:id="rId4"/>
    <p:sldLayoutId id="2147483655"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AB3E6-88ED-48EF-AB60-99B4A2D8B12B}" type="datetimeFigureOut">
              <a:rPr lang="ko-KR" altLang="en-US" smtClean="0"/>
              <a:t>2016-09-16</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42900680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Sept. </a:t>
            </a:r>
            <a:r>
              <a:rPr lang="en-US" altLang="ja-JP" dirty="0"/>
              <a:t>2016</a:t>
            </a:r>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3"/>
          <p:cNvSpPr>
            <a:spLocks noGrp="1"/>
          </p:cNvSpPr>
          <p:nvPr>
            <p:ph type="sldNum" sz="quarter" idx="12"/>
          </p:nvPr>
        </p:nvSpPr>
        <p:spPr>
          <a:xfrm>
            <a:off x="4344988" y="6475413"/>
            <a:ext cx="530225" cy="182562"/>
          </a:xfrm>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 802.15.7r1 OWC TG Closing Report for Sept. 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[15 Sept., 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Jang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[Seoul, Korea]</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:[+82-2-910-5068],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 [</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802.</a:t>
            </a:r>
            <a:r>
              <a:rPr lang="en-US" altLang="ja-JP" sz="1600" dirty="0" smtClean="0">
                <a:ea typeface="ＭＳ Ｐゴシック" charset="-128"/>
              </a:rPr>
              <a:t>15.7r1 </a:t>
            </a:r>
            <a:r>
              <a:rPr lang="en-US" altLang="ja-JP" sz="1600" dirty="0">
                <a:ea typeface="ＭＳ Ｐゴシック" charset="-128"/>
              </a:rPr>
              <a:t>OWC TG Closing R</a:t>
            </a:r>
            <a:r>
              <a:rPr lang="en-US" altLang="ja-JP" sz="1600" dirty="0" smtClean="0">
                <a:ea typeface="ＭＳ Ｐゴシック" charset="-128"/>
              </a:rPr>
              <a:t>eport </a:t>
            </a:r>
            <a:r>
              <a:rPr lang="en-US" altLang="ja-JP" sz="1600" dirty="0" smtClean="0">
                <a:ea typeface="ＭＳ Ｐゴシック" pitchFamily="-65" charset="-128"/>
              </a:rPr>
              <a:t>for</a:t>
            </a:r>
            <a:r>
              <a:rPr lang="en-US" altLang="ja-JP" sz="1600" dirty="0" smtClean="0">
                <a:ea typeface="ＭＳ Ｐゴシック" charset="-128"/>
              </a:rPr>
              <a:t> Sept. 2016 </a:t>
            </a:r>
            <a:r>
              <a:rPr lang="en-US" altLang="ja-JP" sz="1600" dirty="0" smtClean="0">
                <a:ea typeface="ＭＳ Ｐゴシック" pitchFamily="-65" charset="-128"/>
              </a:rPr>
              <a:t>at Warsaw</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27584"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802.15.7r1 OWC</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Warsaw</a:t>
            </a:r>
            <a:br>
              <a:rPr lang="en-US" altLang="ja-JP" dirty="0" smtClean="0">
                <a:ea typeface="ＭＳ Ｐゴシック" pitchFamily="50" charset="-128"/>
              </a:rPr>
            </a:br>
            <a:r>
              <a:rPr lang="en-US" altLang="ja-JP" dirty="0" smtClean="0">
                <a:ea typeface="ＭＳ Ｐゴシック" pitchFamily="50" charset="-128"/>
              </a:rPr>
              <a:t> Sept. 15, 2016</a:t>
            </a:r>
            <a:endParaRPr lang="ja-JP"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ja-JP" dirty="0" smtClean="0"/>
              <a:t>Sept. </a:t>
            </a:r>
            <a:r>
              <a:rPr lang="en-US" altLang="ja-JP" dirty="0"/>
              <a:t>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628800"/>
            <a:ext cx="8640960" cy="4680520"/>
          </a:xfrm>
          <a:ln/>
        </p:spPr>
        <p:txBody>
          <a:bodyPr>
            <a:normAutofit/>
          </a:bodyPr>
          <a:lstStyle/>
          <a:p>
            <a:pPr lvl="1" indent="-655638">
              <a:buFont typeface="Arial" pitchFamily="34" charset="0"/>
              <a:buChar char="•"/>
            </a:pPr>
            <a:r>
              <a:rPr lang="en-US" altLang="ko-KR" dirty="0" smtClean="0"/>
              <a:t>Continue </a:t>
            </a:r>
            <a:r>
              <a:rPr lang="en-US" altLang="ko-KR" dirty="0"/>
              <a:t>task group review and comment </a:t>
            </a:r>
            <a:r>
              <a:rPr lang="en-US" altLang="ko-KR" dirty="0" smtClean="0"/>
              <a:t>resolution</a:t>
            </a:r>
          </a:p>
          <a:p>
            <a:pPr lvl="1" indent="-655638">
              <a:buFont typeface="Arial" pitchFamily="34" charset="0"/>
              <a:buChar char="•"/>
            </a:pPr>
            <a:endParaRPr lang="en-US" altLang="ko-KR" dirty="0"/>
          </a:p>
          <a:p>
            <a:pPr lvl="1" indent="-655638">
              <a:buFont typeface="Arial" pitchFamily="34" charset="0"/>
              <a:buChar char="•"/>
            </a:pPr>
            <a:endParaRPr lang="en-US" altLang="ja-JP" sz="2800" dirty="0" smtClean="0"/>
          </a:p>
          <a:p>
            <a:pPr lvl="1" indent="-655638" fontAlgn="auto">
              <a:spcBef>
                <a:spcPts val="0"/>
              </a:spcBef>
              <a:spcAft>
                <a:spcPts val="0"/>
              </a:spcAft>
              <a:buFont typeface="Arial" pitchFamily="34" charset="0"/>
              <a:buChar char="•"/>
              <a:defRPr/>
            </a:pPr>
            <a:endParaRPr lang="en-US" altLang="ja-JP" sz="2300" dirty="0"/>
          </a:p>
          <a:p>
            <a:pPr marL="285750" indent="-285750" fontAlgn="auto">
              <a:spcBef>
                <a:spcPts val="0"/>
              </a:spcBef>
              <a:spcAft>
                <a:spcPts val="0"/>
              </a:spcAft>
              <a:buFont typeface="Arial" panose="020B0604020202020204" pitchFamily="34" charset="0"/>
              <a:buChar char="•"/>
              <a:defRPr/>
            </a:pPr>
            <a:endParaRPr lang="en-US" altLang="ko-KR" sz="2800" dirty="0"/>
          </a:p>
          <a:p>
            <a:endParaRPr lang="en-US" altLang="ja-JP" sz="2800" dirty="0" smtClean="0"/>
          </a:p>
        </p:txBody>
      </p:sp>
      <p:sp>
        <p:nvSpPr>
          <p:cNvPr id="4098" name="Rectangle 2"/>
          <p:cNvSpPr>
            <a:spLocks noGrp="1" noChangeArrowheads="1"/>
          </p:cNvSpPr>
          <p:nvPr>
            <p:ph type="title"/>
          </p:nvPr>
        </p:nvSpPr>
        <p:spPr>
          <a:xfrm>
            <a:off x="760040" y="685800"/>
            <a:ext cx="7772400" cy="870992"/>
          </a:xfrm>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ja-JP" dirty="0" smtClean="0"/>
              <a:t>Sept. </a:t>
            </a:r>
            <a:r>
              <a:rPr lang="en-US" altLang="ja-JP" dirty="0"/>
              <a:t>2016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484784"/>
            <a:ext cx="8640960" cy="4968552"/>
          </a:xfrm>
        </p:spPr>
        <p:txBody>
          <a:bodyPr>
            <a:normAutofit/>
          </a:bodyPr>
          <a:lstStyle/>
          <a:p>
            <a:pPr>
              <a:lnSpc>
                <a:spcPct val="80000"/>
              </a:lnSpc>
            </a:pPr>
            <a:endParaRPr lang="en-US" altLang="ja-JP" sz="2800" dirty="0" smtClean="0">
              <a:ea typeface="ＭＳ Ｐゴシック" pitchFamily="50" charset="-128"/>
            </a:endParaRPr>
          </a:p>
          <a:p>
            <a:pPr>
              <a:lnSpc>
                <a:spcPct val="80000"/>
              </a:lnSpc>
            </a:pPr>
            <a:r>
              <a:rPr lang="en-US" altLang="ja-JP" sz="2800" dirty="0" smtClean="0">
                <a:ea typeface="ＭＳ Ｐゴシック" pitchFamily="50" charset="-128"/>
              </a:rPr>
              <a:t>12 sessions (Mon., Tue., Wed. and Thurs.)</a:t>
            </a:r>
            <a:endParaRPr lang="en-US" altLang="ja-JP" sz="2800" dirty="0" smtClean="0"/>
          </a:p>
          <a:p>
            <a:pPr fontAlgn="auto">
              <a:spcBef>
                <a:spcPts val="0"/>
              </a:spcBef>
              <a:spcAft>
                <a:spcPts val="0"/>
              </a:spcAft>
              <a:buFont typeface="Arial" panose="020B0604020202020204" pitchFamily="34" charset="0"/>
              <a:buChar char="•"/>
              <a:defRPr/>
            </a:pPr>
            <a:r>
              <a:rPr lang="en-US" altLang="ja-JP" sz="2800" dirty="0" smtClean="0"/>
              <a:t>Total number of draft baseline document D0: 566 pages</a:t>
            </a:r>
          </a:p>
          <a:p>
            <a:pPr fontAlgn="auto">
              <a:spcBef>
                <a:spcPts val="0"/>
              </a:spcBef>
              <a:spcAft>
                <a:spcPts val="0"/>
              </a:spcAft>
              <a:buFont typeface="Arial" panose="020B0604020202020204" pitchFamily="34" charset="0"/>
              <a:buChar char="•"/>
              <a:defRPr/>
            </a:pPr>
            <a:r>
              <a:rPr lang="en-US" altLang="ja-JP" sz="2800" dirty="0" smtClean="0"/>
              <a:t>Technical comments from TG7r1 OWC TG: 1,027</a:t>
            </a:r>
          </a:p>
          <a:p>
            <a:pPr fontAlgn="auto">
              <a:spcBef>
                <a:spcPts val="0"/>
              </a:spcBef>
              <a:spcAft>
                <a:spcPts val="0"/>
              </a:spcAft>
              <a:buFont typeface="Arial" panose="020B0604020202020204" pitchFamily="34" charset="0"/>
              <a:buChar char="•"/>
              <a:defRPr/>
            </a:pPr>
            <a:r>
              <a:rPr lang="en-US" altLang="ja-JP" sz="2800" dirty="0" smtClean="0"/>
              <a:t>Editorial </a:t>
            </a:r>
            <a:r>
              <a:rPr lang="en-US" altLang="ja-JP" sz="2800" dirty="0"/>
              <a:t>comments from TG7r1 </a:t>
            </a:r>
            <a:r>
              <a:rPr lang="en-US" altLang="ja-JP" sz="2800" dirty="0" smtClean="0"/>
              <a:t>OWC TG </a:t>
            </a:r>
            <a:r>
              <a:rPr lang="en-US" altLang="ja-JP" sz="2800" dirty="0"/>
              <a:t>: </a:t>
            </a:r>
            <a:r>
              <a:rPr lang="en-US" altLang="ja-JP" sz="2800" dirty="0" smtClean="0"/>
              <a:t>1,600</a:t>
            </a:r>
          </a:p>
          <a:p>
            <a:pPr fontAlgn="auto">
              <a:spcBef>
                <a:spcPts val="0"/>
              </a:spcBef>
              <a:spcAft>
                <a:spcPts val="0"/>
              </a:spcAft>
              <a:buFont typeface="Arial" panose="020B0604020202020204" pitchFamily="34" charset="0"/>
              <a:buChar char="•"/>
              <a:defRPr/>
            </a:pPr>
            <a:r>
              <a:rPr lang="en-US" altLang="ja-JP" sz="2800" dirty="0" smtClean="0"/>
              <a:t>Resolved all technical comments and 1,509 editorial comments</a:t>
            </a:r>
          </a:p>
        </p:txBody>
      </p:sp>
      <p:sp>
        <p:nvSpPr>
          <p:cNvPr id="2" name="タイトル 1"/>
          <p:cNvSpPr>
            <a:spLocks noGrp="1"/>
          </p:cNvSpPr>
          <p:nvPr>
            <p:ph type="title"/>
          </p:nvPr>
        </p:nvSpPr>
        <p:spPr>
          <a:xfrm>
            <a:off x="723900" y="689322"/>
            <a:ext cx="7772400" cy="699864"/>
          </a:xfrm>
        </p:spPr>
        <p:txBody>
          <a:bodyPr/>
          <a:lstStyle/>
          <a:p>
            <a:r>
              <a:rPr lang="en-US" altLang="ja-JP" dirty="0" smtClean="0">
                <a:ea typeface="ＭＳ Ｐゴシック" pitchFamily="50" charset="-128"/>
              </a:rPr>
              <a:t>Accomplishment for the Sept.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a:xfrm>
            <a:off x="4344988" y="6475413"/>
            <a:ext cx="530225" cy="182562"/>
          </a:xfrm>
        </p:spPr>
        <p:txBody>
          <a:bodyPr/>
          <a:lstStyle/>
          <a:p>
            <a:r>
              <a:rPr lang="en-US" altLang="ja-JP" dirty="0" smtClean="0"/>
              <a:t>Slide </a:t>
            </a:r>
            <a:fld id="{A361ECD0-26D7-4AC6-88AA-453D734D852D}" type="slidenum">
              <a:rPr lang="en-US" altLang="ja-JP" smtClean="0"/>
              <a:pPr/>
              <a:t>4</a:t>
            </a:fld>
            <a:endParaRPr lang="en-US"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ja-JP" dirty="0" smtClean="0"/>
              <a:t>Sept. 2016</a:t>
            </a:r>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23528" y="1981200"/>
            <a:ext cx="8424936" cy="4114800"/>
          </a:xfrm>
        </p:spPr>
        <p:txBody>
          <a:bodyPr/>
          <a:lstStyle/>
          <a:p>
            <a:r>
              <a:rPr lang="en-US" altLang="ja-JP" sz="2800" dirty="0" smtClean="0"/>
              <a:t>Requesting 10 meeting sessions</a:t>
            </a:r>
          </a:p>
          <a:p>
            <a:endParaRPr lang="en-US" altLang="ja-JP" sz="2400" dirty="0"/>
          </a:p>
          <a:p>
            <a:r>
              <a:rPr lang="en-US" altLang="ko-KR" sz="2800" dirty="0" smtClean="0"/>
              <a:t>Start </a:t>
            </a:r>
            <a:r>
              <a:rPr lang="en-US" altLang="ko-KR" sz="2800" dirty="0"/>
              <a:t>comment resolution against </a:t>
            </a:r>
            <a:r>
              <a:rPr lang="en-US" altLang="ko-KR" sz="2800" dirty="0" smtClean="0"/>
              <a:t>D1</a:t>
            </a:r>
          </a:p>
          <a:p>
            <a:pPr marL="0" indent="0">
              <a:buNone/>
            </a:pPr>
            <a:r>
              <a:rPr lang="en-US" altLang="ko-KR" sz="2800" dirty="0" smtClean="0"/>
              <a:t>   (</a:t>
            </a:r>
            <a:r>
              <a:rPr lang="en-US" altLang="ko-KR" sz="2800" dirty="0"/>
              <a:t>Release draft D1 document by Oct. 29, 2016</a:t>
            </a:r>
            <a:r>
              <a:rPr lang="en-US" altLang="ko-KR" sz="2800" dirty="0" smtClean="0"/>
              <a:t>)</a:t>
            </a:r>
          </a:p>
          <a:p>
            <a:pPr marL="0" indent="0">
              <a:buNone/>
            </a:pPr>
            <a:endParaRPr lang="en-US" altLang="ko-KR" sz="2800" dirty="0"/>
          </a:p>
          <a:p>
            <a:r>
              <a:rPr lang="en-US" altLang="ko-KR" sz="2800" dirty="0" smtClean="0"/>
              <a:t>Comments for </a:t>
            </a:r>
            <a:r>
              <a:rPr lang="en-US" altLang="ko-KR" sz="2800" dirty="0"/>
              <a:t>draft D1</a:t>
            </a:r>
            <a:r>
              <a:rPr lang="en-US" altLang="ko-KR" sz="2800" dirty="0" smtClean="0"/>
              <a:t> </a:t>
            </a:r>
            <a:r>
              <a:rPr lang="en-US" altLang="ko-KR" sz="2800" dirty="0"/>
              <a:t>shall be sent in by January </a:t>
            </a:r>
            <a:r>
              <a:rPr lang="en-US" altLang="ko-KR" sz="2800" dirty="0" smtClean="0"/>
              <a:t>8, 2017</a:t>
            </a:r>
            <a:endParaRPr lang="en-US" altLang="ko-KR" dirty="0"/>
          </a:p>
          <a:p>
            <a:pPr lvl="1"/>
            <a:endParaRPr lang="en-US" altLang="ja-JP" dirty="0"/>
          </a:p>
          <a:p>
            <a:pPr marL="457200" lvl="1" indent="0">
              <a:buNone/>
            </a:pPr>
            <a:endParaRPr lang="en-US" altLang="ja-JP" sz="1400" dirty="0"/>
          </a:p>
          <a:p>
            <a:pPr lvl="1"/>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ja-JP" dirty="0" smtClean="0"/>
              <a:t>Plan for Nov.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a:xfrm>
            <a:off x="4344988" y="6475413"/>
            <a:ext cx="530225" cy="182562"/>
          </a:xfrm>
        </p:spPr>
        <p:txBody>
          <a:bodyPr/>
          <a:lstStyle/>
          <a:p>
            <a:r>
              <a:rPr lang="en-US" altLang="ja-JP" dirty="0" smtClean="0"/>
              <a:t>Slide </a:t>
            </a:r>
            <a:fld id="{A361ECD0-26D7-4AC6-88AA-453D734D852D}" type="slidenum">
              <a:rPr lang="en-US" altLang="ja-JP" smtClean="0"/>
              <a:pPr/>
              <a:t>5</a:t>
            </a:fld>
            <a:endParaRPr lang="en-US" altLang="ja-JP" dirty="0"/>
          </a:p>
        </p:txBody>
      </p:sp>
      <p:sp>
        <p:nvSpPr>
          <p:cNvPr id="8" name="日付プレースホルダ 1"/>
          <p:cNvSpPr>
            <a:spLocks noGrp="1"/>
          </p:cNvSpPr>
          <p:nvPr>
            <p:ph type="dt" sz="half" idx="10"/>
          </p:nvPr>
        </p:nvSpPr>
        <p:spPr>
          <a:xfrm>
            <a:off x="685800" y="378281"/>
            <a:ext cx="1600200" cy="215444"/>
          </a:xfrm>
        </p:spPr>
        <p:txBody>
          <a:bodyPr/>
          <a:lstStyle/>
          <a:p>
            <a:r>
              <a:rPr lang="en-US" altLang="ja-JP" dirty="0" smtClean="0"/>
              <a:t>Sept. </a:t>
            </a:r>
            <a:r>
              <a:rPr lang="en-US" altLang="ja-JP" dirty="0"/>
              <a:t>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1724</TotalTime>
  <Words>211</Words>
  <Application>Microsoft Office PowerPoint</Application>
  <PresentationFormat>화면 슬라이드 쇼(4:3)</PresentationFormat>
  <Paragraphs>59</Paragraphs>
  <Slides>5</Slides>
  <Notes>2</Notes>
  <HiddenSlides>0</HiddenSlides>
  <MMClips>0</MMClips>
  <ScaleCrop>false</ScaleCrop>
  <HeadingPairs>
    <vt:vector size="6" baseType="variant">
      <vt:variant>
        <vt:lpstr>사용한 글꼴</vt:lpstr>
      </vt:variant>
      <vt:variant>
        <vt:i4>5</vt:i4>
      </vt:variant>
      <vt:variant>
        <vt:lpstr>테마</vt:lpstr>
      </vt:variant>
      <vt:variant>
        <vt:i4>2</vt:i4>
      </vt:variant>
      <vt:variant>
        <vt:lpstr>슬라이드 제목</vt:lpstr>
      </vt:variant>
      <vt:variant>
        <vt:i4>5</vt:i4>
      </vt:variant>
    </vt:vector>
  </HeadingPairs>
  <TitlesOfParts>
    <vt:vector size="12" baseType="lpstr">
      <vt:lpstr>굴림</vt:lpstr>
      <vt:lpstr>맑은 고딕</vt:lpstr>
      <vt:lpstr>ＭＳ Ｐゴシック</vt:lpstr>
      <vt:lpstr>Arial</vt:lpstr>
      <vt:lpstr>Times New Roman</vt:lpstr>
      <vt:lpstr>IEEE-P802_15</vt:lpstr>
      <vt:lpstr>디자인 사용자 지정</vt:lpstr>
      <vt:lpstr>PowerPoint 프레젠테이션</vt:lpstr>
      <vt:lpstr>IEEE 802.15.7r1 OWC  Closing report   Warsaw  Sept. 15, 2016</vt:lpstr>
      <vt:lpstr>Agenda items for the week</vt:lpstr>
      <vt:lpstr>Accomplishment for the Sept. meeting</vt:lpstr>
      <vt:lpstr>Plan for Nov. Meeting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yjang</cp:lastModifiedBy>
  <cp:revision>134</cp:revision>
  <cp:lastPrinted>1998-02-10T13:28:06Z</cp:lastPrinted>
  <dcterms:created xsi:type="dcterms:W3CDTF">2013-09-18T06:18:22Z</dcterms:created>
  <dcterms:modified xsi:type="dcterms:W3CDTF">2016-09-15T16:05:32Z</dcterms:modified>
</cp:coreProperties>
</file>