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273" r:id="rId4"/>
    <p:sldId id="270" r:id="rId5"/>
    <p:sldId id="268" r:id="rId6"/>
    <p:sldId id="275" r:id="rId7"/>
    <p:sldId id="276" r:id="rId8"/>
    <p:sldId id="277" r:id="rId9"/>
    <p:sldId id="285" r:id="rId10"/>
    <p:sldId id="286" r:id="rId11"/>
    <p:sldId id="266" r:id="rId12"/>
    <p:sldId id="282" r:id="rId13"/>
    <p:sldId id="27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5"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6"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8"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4"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a:t>September 2016</a:t>
            </a:r>
          </a:p>
        </p:txBody>
      </p:sp>
      <p:sp>
        <p:nvSpPr>
          <p:cNvPr id="3" name="Rectangle 5"/>
          <p:cNvSpPr>
            <a:spLocks noGrp="1" noChangeArrowheads="1"/>
          </p:cNvSpPr>
          <p:nvPr>
            <p:ph type="ftr" sz="quarter" idx="11"/>
          </p:nvPr>
        </p:nvSpPr>
        <p:spPr>
          <a:xfrm>
            <a:off x="5148064" y="6475413"/>
            <a:ext cx="3462536" cy="184666"/>
          </a:xfrm>
          <a:ln/>
        </p:spPr>
        <p:txBody>
          <a:bodyPr/>
          <a:lstStyle>
            <a:lvl1pPr>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076056" y="6475413"/>
            <a:ext cx="3534544" cy="182562"/>
          </a:xfrm>
        </p:spPr>
        <p:txBody>
          <a:bodyPr/>
          <a:lstStyle>
            <a:lvl1pPr>
              <a:defRPr/>
            </a:lvl1p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September 2016</a:t>
            </a:r>
          </a:p>
        </p:txBody>
      </p:sp>
    </p:spTree>
    <p:extLst>
      <p:ext uri="{BB962C8B-B14F-4D97-AF65-F5344CB8AC3E}">
        <p14:creationId xmlns:p14="http://schemas.microsoft.com/office/powerpoint/2010/main" val="1637226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September 2016</a:t>
            </a:r>
          </a:p>
        </p:txBody>
      </p:sp>
      <p:sp>
        <p:nvSpPr>
          <p:cNvPr id="1029" name="Rectangle 5"/>
          <p:cNvSpPr>
            <a:spLocks noGrp="1" noChangeArrowheads="1"/>
          </p:cNvSpPr>
          <p:nvPr>
            <p:ph type="ftr" sz="quarter" idx="3"/>
          </p:nvPr>
        </p:nvSpPr>
        <p:spPr bwMode="auto">
          <a:xfrm>
            <a:off x="5148064" y="6475413"/>
            <a:ext cx="346253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a:t>
            </a:r>
            <a:r>
              <a:rPr lang="en-US" sz="1400" b="1" dirty="0">
                <a:effectLst/>
              </a:rPr>
              <a:t>697</a:t>
            </a:r>
            <a:r>
              <a:rPr lang="en-US" altLang="ja-JP" sz="1400" b="1" dirty="0">
                <a:ea typeface="ＭＳ Ｐゴシック" charset="-128"/>
              </a:rPr>
              <a:t>-01-004s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September 2016</a:t>
            </a:r>
          </a:p>
        </p:txBody>
      </p:sp>
      <p:sp>
        <p:nvSpPr>
          <p:cNvPr id="2051" name="フッター プレースホルダー 2"/>
          <p:cNvSpPr>
            <a:spLocks noGrp="1"/>
          </p:cNvSpPr>
          <p:nvPr>
            <p:ph type="ftr" sz="quarter" idx="11"/>
          </p:nvPr>
        </p:nvSpPr>
        <p:spPr>
          <a:xfrm>
            <a:off x="5148064" y="6475413"/>
            <a:ext cx="3462536" cy="184666"/>
          </a:xfrm>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[TG4s Closing Report for September 2016]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[15 September 2016]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[ATR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[Hikaridai, Seika, Kyoto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E-Mail:[kitazawa@atr.jp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[TG4s</a:t>
            </a:r>
            <a:r>
              <a:rPr lang="en-US" altLang="ja-JP" sz="1600" dirty="0">
                <a:ea typeface="ＭＳ Ｐゴシック" pitchFamily="-65" charset="-128"/>
              </a:rPr>
              <a:t> c</a:t>
            </a:r>
            <a:r>
              <a:rPr lang="en-US" altLang="ja-JP" sz="1600" dirty="0">
                <a:latin typeface="Times New Roman" pitchFamily="16" charset="0"/>
                <a:ea typeface="ＭＳ Ｐゴシック" pitchFamily="50" charset="-128"/>
              </a:rPr>
              <a:t>losing report </a:t>
            </a:r>
            <a:r>
              <a:rPr lang="en-US" altLang="ja-JP" sz="1600" dirty="0">
                <a:ea typeface="ＭＳ Ｐゴシック" pitchFamily="-65" charset="-128"/>
              </a:rPr>
              <a:t>for </a:t>
            </a:r>
            <a:r>
              <a:rPr lang="en-US" altLang="ja-JP" sz="1600" dirty="0">
                <a:solidFill>
                  <a:schemeClr val="tx2"/>
                </a:solidFill>
                <a:ea typeface="ＭＳ Ｐゴシック" charset="-128"/>
              </a:rPr>
              <a:t>September 2016 </a:t>
            </a:r>
            <a:r>
              <a:rPr lang="en-US" altLang="ja-JP" sz="1600" dirty="0">
                <a:ea typeface="ＭＳ Ｐゴシック" pitchFamily="-65" charset="-128"/>
              </a:rPr>
              <a:t>at Warsaw</a:t>
            </a:r>
            <a:r>
              <a:rPr lang="en-US" altLang="ja-JP" sz="1600" dirty="0">
                <a:solidFill>
                  <a:schemeClr val="tx2"/>
                </a:solidFill>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[Report progress to WG]</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735104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a:t>Plan for November 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11</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kern="0" dirty="0">
                <a:latin typeface="+mn-lt"/>
              </a:rPr>
              <a:t>3</a:t>
            </a:r>
            <a:r>
              <a:rPr kumimoji="1" lang="en-US" altLang="ja-JP" sz="2800" b="0" i="0" u="none" strike="noStrike" kern="0" cap="none" spc="0" normalizeH="0" baseline="0" noProof="0" dirty="0">
                <a:ln>
                  <a:noFill/>
                </a:ln>
                <a:solidFill>
                  <a:schemeClr val="tx1"/>
                </a:solidFill>
                <a:effectLst/>
                <a:uLnTx/>
                <a:uFillTx/>
                <a:latin typeface="+mn-lt"/>
                <a:ea typeface="+mn-ea"/>
                <a:cs typeface="+mn-cs"/>
              </a:rPr>
              <a:t> meeting slots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a:ln>
                  <a:noFill/>
                </a:ln>
                <a:solidFill>
                  <a:schemeClr val="tx1"/>
                </a:solidFill>
                <a:effectLst/>
                <a:uLnTx/>
                <a:uFillTx/>
                <a:latin typeface="+mn-lt"/>
              </a:rPr>
              <a:t>Comment resolution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dirty="0"/>
              <a:t>BRC Conference Calls</a:t>
            </a:r>
            <a:endParaRPr kumimoji="1" lang="ja-JP" altLang="en-US" dirty="0"/>
          </a:p>
        </p:txBody>
      </p:sp>
      <p:sp>
        <p:nvSpPr>
          <p:cNvPr id="3" name="コンテンツ プレースホルダー 2"/>
          <p:cNvSpPr>
            <a:spLocks noGrp="1"/>
          </p:cNvSpPr>
          <p:nvPr>
            <p:ph idx="1"/>
          </p:nvPr>
        </p:nvSpPr>
        <p:spPr/>
        <p:txBody>
          <a:bodyPr/>
          <a:lstStyle/>
          <a:p>
            <a:pPr marL="0" indent="0">
              <a:buSzPct val="45000"/>
              <a:buNone/>
              <a:tabLst>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Starting BRC conference calls one week after September meeting.</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Weekly every Wednesday 11:00 (JST)</a:t>
            </a:r>
          </a:p>
          <a:p>
            <a:pPr marL="1071563" indent="-557213">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r>
              <a:rPr lang="en-US" altLang="en-US" sz="2800" dirty="0"/>
              <a:t>First call on Wednesday 28</a:t>
            </a:r>
            <a:r>
              <a:rPr lang="en-US" altLang="en-US" sz="2800" baseline="30000" dirty="0"/>
              <a:t>th</a:t>
            </a:r>
            <a:r>
              <a:rPr lang="en-US" altLang="en-US" sz="2800" dirty="0"/>
              <a:t> 11:00 (JST)</a:t>
            </a:r>
          </a:p>
          <a:p>
            <a:pPr marL="1471613" lvl="1" indent="-557213">
              <a:buNone/>
              <a:tabLst>
                <a:tab pos="295275" algn="l"/>
                <a:tab pos="407988" algn="l"/>
                <a:tab pos="865188" algn="l"/>
                <a:tab pos="1322388" algn="l"/>
                <a:tab pos="1779588" algn="l"/>
                <a:tab pos="2236788" algn="l"/>
                <a:tab pos="2693988" algn="l"/>
                <a:tab pos="3151188" algn="l"/>
                <a:tab pos="3608388" algn="l"/>
                <a:tab pos="4065588" algn="l"/>
                <a:tab pos="4522788" algn="l"/>
                <a:tab pos="4979988" algn="l"/>
                <a:tab pos="5437188" algn="l"/>
                <a:tab pos="5894388" algn="l"/>
                <a:tab pos="6351588" algn="l"/>
                <a:tab pos="6808788" algn="l"/>
                <a:tab pos="7265988" algn="l"/>
                <a:tab pos="7723188" algn="l"/>
                <a:tab pos="8180388" algn="l"/>
                <a:tab pos="8637588" algn="l"/>
                <a:tab pos="9094788" algn="l"/>
              </a:tabLst>
            </a:pPr>
            <a:endParaRPr lang="en-US" altLang="en-US" sz="2400" dirty="0"/>
          </a:p>
          <a:p>
            <a:pPr>
              <a:buNone/>
            </a:pPr>
            <a:endParaRPr kumimoji="1" lang="ja-JP" altLang="en-US" sz="2800" dirty="0"/>
          </a:p>
        </p:txBody>
      </p:sp>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p14="http://schemas.microsoft.com/office/powerpoint/2010/main" val="172956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dirty="0"/>
              <a:t>September 2016</a:t>
            </a:r>
          </a:p>
        </p:txBody>
      </p:sp>
      <p:sp>
        <p:nvSpPr>
          <p:cNvPr id="4" name="フッター プレースホルダ 3"/>
          <p:cNvSpPr>
            <a:spLocks noGrp="1"/>
          </p:cNvSpPr>
          <p:nvPr>
            <p:ph type="ftr" sz="quarter" idx="11"/>
          </p:nvPr>
        </p:nvSpPr>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pPr>
              <a:defRPr/>
            </a:pPr>
            <a:r>
              <a:rPr lang="en-US" altLang="ja-JP"/>
              <a:t>Slide </a:t>
            </a:r>
            <a:fld id="{D78FD698-95C0-4845-8AA1-AE13DC99F872}" type="slidenum">
              <a:rPr lang="en-US" altLang="ja-JP" smtClean="0"/>
              <a:pPr>
                <a:defRPr/>
              </a:pPr>
              <a:t>13</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September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Warsaw</a:t>
            </a:r>
            <a:br>
              <a:rPr lang="en-US" altLang="ja-JP" dirty="0">
                <a:ea typeface="ＭＳ Ｐゴシック" pitchFamily="50" charset="-128"/>
              </a:rPr>
            </a:br>
            <a:r>
              <a:rPr lang="en-US" altLang="ja-JP" dirty="0">
                <a:ea typeface="ＭＳ Ｐゴシック" pitchFamily="50" charset="-128"/>
              </a:rPr>
              <a:t>15 September </a:t>
            </a:r>
            <a:r>
              <a:rPr lang="en-US" altLang="ja-JP" dirty="0">
                <a:solidFill>
                  <a:schemeClr val="tx2"/>
                </a:solidFill>
                <a:ea typeface="ＭＳ Ｐゴシック" charset="-128"/>
              </a:rPr>
              <a:t>2016</a:t>
            </a:r>
            <a:endParaRPr lang="ja-JP" altLang="ja-JP" dirty="0">
              <a:ea typeface="ＭＳ Ｐゴシック"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6" name="日付プレースホルダー 5"/>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graphicFrame>
        <p:nvGraphicFramePr>
          <p:cNvPr id="7" name="コンテンツ プレースホルダー 8"/>
          <p:cNvGraphicFramePr>
            <a:graphicFrameLocks/>
          </p:cNvGraphicFramePr>
          <p:nvPr>
            <p:extLst>
              <p:ext uri="{D42A27DB-BD31-4B8C-83A1-F6EECF244321}">
                <p14:modId xmlns:p14="http://schemas.microsoft.com/office/powerpoint/2010/main" val="711975742"/>
              </p:ext>
            </p:extLst>
          </p:nvPr>
        </p:nvGraphicFramePr>
        <p:xfrm>
          <a:off x="755576" y="2060848"/>
          <a:ext cx="7416000" cy="2962840"/>
        </p:xfrm>
        <a:graphic>
          <a:graphicData uri="http://schemas.openxmlformats.org/drawingml/2006/table">
            <a:tbl>
              <a:tblPr firstRow="1" bandRow="1">
                <a:tableStyleId>{93296810-A885-4BE3-A3E7-6D5BEEA58F35}</a:tableStyleId>
              </a:tblPr>
              <a:tblGrid>
                <a:gridCol w="108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1584000">
                  <a:extLst>
                    <a:ext uri="{9D8B030D-6E8A-4147-A177-3AD203B41FA5}">
                      <a16:colId xmlns:a16="http://schemas.microsoft.com/office/drawing/2014/main" val="20002"/>
                    </a:ext>
                  </a:extLst>
                </a:gridCol>
                <a:gridCol w="1584000">
                  <a:extLst>
                    <a:ext uri="{9D8B030D-6E8A-4147-A177-3AD203B41FA5}">
                      <a16:colId xmlns:a16="http://schemas.microsoft.com/office/drawing/2014/main" val="20003"/>
                    </a:ext>
                  </a:extLst>
                </a:gridCol>
                <a:gridCol w="1584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Wars </a:t>
                      </a:r>
                      <a:r>
                        <a:rPr kumimoji="1" lang="en-US" altLang="ja-JP" baseline="0" dirty="0" err="1"/>
                        <a:t>Sawa</a:t>
                      </a: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SAN and Teleconference meeting minutes</a:t>
            </a:r>
          </a:p>
          <a:p>
            <a:pPr>
              <a:lnSpc>
                <a:spcPct val="80000"/>
              </a:lnSpc>
            </a:pPr>
            <a:r>
              <a:rPr lang="en-US" altLang="ja-JP" sz="2400" dirty="0"/>
              <a:t>Result of LB and Review of comments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Two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July and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All editorial comments were assigned to the Technical editor</a:t>
            </a:r>
          </a:p>
          <a:p>
            <a:pPr lvl="1">
              <a:lnSpc>
                <a:spcPct val="80000"/>
              </a:lnSpc>
            </a:pPr>
            <a:r>
              <a:rPr lang="en-US" altLang="ja-JP" sz="1600" dirty="0"/>
              <a:t>All the technical comments were assigned to those who contributed to the Draft document</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September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September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September 2016</a:t>
            </a:r>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6</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September 2016</a:t>
            </a:r>
          </a:p>
        </p:txBody>
      </p:sp>
      <p:sp>
        <p:nvSpPr>
          <p:cNvPr id="4" name="フッター プレースホルダ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12" name="Table 5"/>
          <p:cNvGraphicFramePr>
            <a:graphicFrameLocks noGrp="1" noChangeAspect="1"/>
          </p:cNvGraphicFramePr>
          <p:nvPr>
            <p:extLst>
              <p:ext uri="{D42A27DB-BD31-4B8C-83A1-F6EECF244321}">
                <p14:modId xmlns:p14="http://schemas.microsoft.com/office/powerpoint/2010/main" val="1080411911"/>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3"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sz="2400" dirty="0"/>
              <a:t>TG4s July 2016 Meeting Minutes (15-16-563r0)</a:t>
            </a:r>
          </a:p>
          <a:p>
            <a:r>
              <a:rPr lang="en-US" altLang="ja-JP" sz="2400" dirty="0"/>
              <a:t>TG4s BRC Teleconference Minutes for September 2016 (15-16-644)</a:t>
            </a:r>
          </a:p>
          <a:p>
            <a:r>
              <a:rPr lang="en-US" altLang="ja-JP" sz="2400" dirty="0"/>
              <a:t>802.15.4s Letter Ballot Consolidated Comments (15-16-596r1)</a:t>
            </a:r>
            <a:endParaRPr kumimoji="1"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dirty="0"/>
              <a:t>September 2016</a:t>
            </a:r>
          </a:p>
        </p:txBody>
      </p:sp>
    </p:spTree>
    <p:extLst>
      <p:ext uri="{BB962C8B-B14F-4D97-AF65-F5344CB8AC3E}">
        <p14:creationId xmlns:p14="http://schemas.microsoft.com/office/powerpoint/2010/main" val="247365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Phil Beecher</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approval</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a:xfrm>
            <a:off x="5076056" y="6475413"/>
            <a:ext cx="3534544" cy="184666"/>
          </a:xfrm>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September 2016</a:t>
            </a:r>
          </a:p>
        </p:txBody>
      </p:sp>
    </p:spTree>
    <p:extLst>
      <p:ext uri="{BB962C8B-B14F-4D97-AF65-F5344CB8AC3E}">
        <p14:creationId xmlns:p14="http://schemas.microsoft.com/office/powerpoint/2010/main" val="142808402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665</TotalTime>
  <Words>697</Words>
  <Application>Microsoft Office PowerPoint</Application>
  <PresentationFormat>On-screen Show (4:3)</PresentationFormat>
  <Paragraphs>163</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 for the week</vt:lpstr>
      <vt:lpstr>Accomplishment for the meeting</vt:lpstr>
      <vt:lpstr>Time planning</vt:lpstr>
      <vt:lpstr>Timeline</vt:lpstr>
      <vt:lpstr>Contributions</vt:lpstr>
      <vt:lpstr>TG Motion #1</vt:lpstr>
      <vt:lpstr>WG Motion #1</vt:lpstr>
      <vt:lpstr>Plan for November Meeting</vt:lpstr>
      <vt:lpstr>BRC Conference Calls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15-16-0697-01-004s</dc:description>
  <cp:lastModifiedBy>Yokota, Hidetoshi</cp:lastModifiedBy>
  <cp:revision>34</cp:revision>
  <cp:lastPrinted>1998-02-10T13:28:06Z</cp:lastPrinted>
  <dcterms:created xsi:type="dcterms:W3CDTF">2015-09-17T07:42:00Z</dcterms:created>
  <dcterms:modified xsi:type="dcterms:W3CDTF">2016-09-15T12:33:19Z</dcterms:modified>
</cp:coreProperties>
</file>