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4"/>
  </p:notesMasterIdLst>
  <p:handoutMasterIdLst>
    <p:handoutMasterId r:id="rId5"/>
  </p:handoutMasterIdLst>
  <p:sldIdLst>
    <p:sldId id="259" r:id="rId2"/>
    <p:sldId id="260"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4" autoAdjust="0"/>
    <p:restoredTop sz="94700" autoAdjust="0"/>
  </p:normalViewPr>
  <p:slideViewPr>
    <p:cSldViewPr showGuides="1">
      <p:cViewPr varScale="1">
        <p:scale>
          <a:sx n="83" d="100"/>
          <a:sy n="83" d="100"/>
        </p:scale>
        <p:origin x="-133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738" y="-58"/>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xmlns="" val="1183094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218516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1270103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163616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34822014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xmlns="" val="354908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1909651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68696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313066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624497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168909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2446533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3889756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2055166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xmlns=""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61" r:id="rId13"/>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dirty="0" smtClean="0"/>
              <a:t>September </a:t>
            </a:r>
            <a:r>
              <a:rPr lang="en-US" altLang="ja-JP" dirty="0"/>
              <a:t>2016</a:t>
            </a:r>
          </a:p>
        </p:txBody>
      </p:sp>
      <p:sp>
        <p:nvSpPr>
          <p:cNvPr id="5" name="フッター プレースホルダ 2"/>
          <p:cNvSpPr>
            <a:spLocks noGrp="1"/>
          </p:cNvSpPr>
          <p:nvPr>
            <p:ph type="ftr" sz="quarter" idx="11"/>
          </p:nvPr>
        </p:nvSpPr>
        <p:spPr/>
        <p:txBody>
          <a:bodyPr/>
          <a:lstStyle/>
          <a:p>
            <a:r>
              <a:rPr lang="en-US" altLang="zh-CN" dirty="0" smtClean="0"/>
              <a:t>Jaesang Cha (SNUST)</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5473293"/>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smtClean="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IEEE802.15.7r1 </a:t>
            </a:r>
            <a:r>
              <a:rPr lang="en-US" altLang="ja-JP" sz="1600" dirty="0">
                <a:ea typeface="ＭＳ Ｐゴシック" charset="-128"/>
              </a:rPr>
              <a:t>PHY </a:t>
            </a:r>
            <a:r>
              <a:rPr lang="en-US" altLang="ja-JP" sz="1600" dirty="0" smtClean="0">
                <a:ea typeface="ＭＳ Ｐゴシック" charset="-128"/>
              </a:rPr>
              <a:t>Subg</a:t>
            </a:r>
            <a:r>
              <a:rPr lang="en-US" altLang="ja-JP" sz="1600" dirty="0" smtClean="0">
                <a:ea typeface="ＭＳ Ｐゴシック" charset="-128"/>
              </a:rPr>
              <a:t>roup Classification </a:t>
            </a:r>
            <a:r>
              <a:rPr lang="en-US" altLang="ja-JP" sz="1600" dirty="0">
                <a:ea typeface="ＭＳ Ｐゴシック" charset="-128"/>
              </a:rPr>
              <a:t>for </a:t>
            </a:r>
            <a:r>
              <a:rPr lang="en-US" altLang="ja-JP" sz="1600" dirty="0" smtClean="0">
                <a:ea typeface="ＭＳ Ｐゴシック" charset="-128"/>
              </a:rPr>
              <a:t>Document Editing Work]</a:t>
            </a:r>
            <a:r>
              <a:rPr lang="en-US" altLang="ja-JP" sz="1600" dirty="0" smtClean="0">
                <a:ea typeface="ＭＳ Ｐゴシック" charset="-128"/>
              </a:rPr>
              <a:t>	</a:t>
            </a:r>
          </a:p>
          <a:p>
            <a:endParaRPr lang="en-US" altLang="ja-JP" sz="1600" dirty="0" smtClean="0">
              <a:ea typeface="ＭＳ Ｐゴシック" charset="-128"/>
            </a:endParaRPr>
          </a:p>
          <a:p>
            <a:r>
              <a:rPr lang="en-US" altLang="ja-JP" sz="1600" b="1" dirty="0" smtClean="0">
                <a:ea typeface="ＭＳ Ｐゴシック" charset="-128"/>
              </a:rPr>
              <a:t>Date </a:t>
            </a:r>
            <a:r>
              <a:rPr lang="en-US" altLang="ja-JP" sz="1600" b="1" dirty="0">
                <a:ea typeface="ＭＳ Ｐゴシック" charset="-128"/>
              </a:rPr>
              <a:t>Submitted: </a:t>
            </a:r>
            <a:r>
              <a:rPr lang="en-US" altLang="ja-JP" sz="1600" dirty="0" smtClean="0">
                <a:ea typeface="ＭＳ Ｐゴシック" charset="-128"/>
              </a:rPr>
              <a:t>[15 September 2016]</a:t>
            </a:r>
            <a:r>
              <a:rPr lang="en-US" altLang="ja-JP" sz="1600" dirty="0">
                <a:ea typeface="ＭＳ Ｐゴシック" charset="-128"/>
              </a:rPr>
              <a:t>	</a:t>
            </a:r>
          </a:p>
          <a:p>
            <a:endParaRPr lang="en-US" altLang="ja-JP" sz="1600" b="1" dirty="0" smtClean="0">
              <a:ea typeface="ＭＳ Ｐゴシック" charset="-128"/>
            </a:endParaRPr>
          </a:p>
          <a:p>
            <a:r>
              <a:rPr lang="en-US" altLang="ja-JP" sz="1600" b="1" dirty="0" smtClean="0">
                <a:ea typeface="ＭＳ Ｐゴシック" charset="-128"/>
              </a:rPr>
              <a:t>Source</a:t>
            </a:r>
            <a:r>
              <a:rPr lang="en-US" altLang="ja-JP" sz="1600" b="1" dirty="0">
                <a:ea typeface="ＭＳ Ｐゴシック" charset="-128"/>
              </a:rPr>
              <a:t>:</a:t>
            </a:r>
            <a:r>
              <a:rPr lang="en-US" altLang="ja-JP" sz="1600" dirty="0">
                <a:ea typeface="ＭＳ Ｐゴシック" charset="-128"/>
              </a:rPr>
              <a:t> Jaesang Cha, Vinayagam Mariappan </a:t>
            </a:r>
            <a:r>
              <a:rPr lang="en-US" altLang="ja-JP" sz="1600" dirty="0" smtClean="0">
                <a:ea typeface="ＭＳ Ｐゴシック" charset="-128"/>
              </a:rPr>
              <a:t>[SNUST], </a:t>
            </a:r>
            <a:r>
              <a:rPr lang="en-US" altLang="ja-JP" sz="1600" dirty="0">
                <a:ea typeface="ＭＳ Ｐゴシック" charset="-128"/>
              </a:rPr>
              <a:t>Soo-Young Chang </a:t>
            </a:r>
            <a:r>
              <a:rPr lang="en-US" altLang="ja-JP" sz="1600" dirty="0" smtClean="0">
                <a:ea typeface="ＭＳ Ｐゴシック" charset="-128"/>
              </a:rPr>
              <a:t>[SYCA]</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:[+82-10-4345-5985],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a:t>
            </a:r>
            <a:r>
              <a:rPr lang="en-US" sz="1600" dirty="0"/>
              <a:t>chajs@seoultech.ac.kr</a:t>
            </a:r>
            <a:r>
              <a:rPr lang="en-US" altLang="ja-JP" sz="1600" dirty="0" smtClean="0">
                <a:ea typeface="ＭＳ Ｐゴシック" charset="-128"/>
              </a:rPr>
              <a:t>]</a:t>
            </a:r>
          </a:p>
          <a:p>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[IEEE 802.15.7r1 OWC TG </a:t>
            </a:r>
            <a:r>
              <a:rPr lang="en-US" altLang="ja-JP" sz="1600" dirty="0" smtClean="0">
                <a:ea typeface="ＭＳ Ｐゴシック" charset="-128"/>
              </a:rPr>
              <a:t>Sub </a:t>
            </a:r>
            <a:r>
              <a:rPr lang="en-US" altLang="ja-JP" sz="1600" dirty="0">
                <a:ea typeface="ＭＳ Ｐゴシック" charset="-128"/>
              </a:rPr>
              <a:t>Group Classification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IEEE 802.15.7r1 OWC TG </a:t>
            </a:r>
            <a:r>
              <a:rPr lang="en-US" altLang="ja-JP" sz="1600" dirty="0" smtClean="0">
                <a:ea typeface="ＭＳ Ｐゴシック" charset="-128"/>
              </a:rPr>
              <a:t> Group Classification </a:t>
            </a:r>
            <a:r>
              <a:rPr lang="en-US" altLang="ja-JP" sz="1600" dirty="0">
                <a:ea typeface="ＭＳ Ｐゴシック" charset="-128"/>
              </a:rPr>
              <a:t>for Draft Document </a:t>
            </a:r>
            <a:r>
              <a:rPr lang="en-US" altLang="ja-JP" sz="1600" dirty="0" smtClean="0">
                <a:ea typeface="ＭＳ Ｐゴシック" charset="-128"/>
              </a:rPr>
              <a:t>D0 Editing Work</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lgn="just"/>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608320" y="332656"/>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802.15-16-0680-01-007a</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ja-JP" dirty="0"/>
              <a:t>September 2016</a:t>
            </a:r>
          </a:p>
        </p:txBody>
      </p:sp>
      <p:sp>
        <p:nvSpPr>
          <p:cNvPr id="3" name="Footer Placeholder 2"/>
          <p:cNvSpPr>
            <a:spLocks noGrp="1"/>
          </p:cNvSpPr>
          <p:nvPr>
            <p:ph type="ftr" sz="quarter" idx="11"/>
          </p:nvPr>
        </p:nvSpPr>
        <p:spPr/>
        <p:txBody>
          <a:bodyPr/>
          <a:lstStyle/>
          <a:p>
            <a:r>
              <a:rPr lang="en-US" altLang="zh-CN" dirty="0"/>
              <a:t>Jaesang Cha (SNUST)</a:t>
            </a:r>
            <a:endParaRPr lang="en-US" altLang="ja-JP" dirty="0"/>
          </a:p>
        </p:txBody>
      </p:sp>
      <p:sp>
        <p:nvSpPr>
          <p:cNvPr id="4" name="Slide Number Placeholder 3"/>
          <p:cNvSpPr>
            <a:spLocks noGrp="1"/>
          </p:cNvSpPr>
          <p:nvPr>
            <p:ph type="sldNum" sz="quarter" idx="12"/>
          </p:nvPr>
        </p:nvSpPr>
        <p:spPr/>
        <p:txBody>
          <a:bodyPr/>
          <a:lstStyle/>
          <a:p>
            <a:r>
              <a:rPr lang="en-US" altLang="ja-JP" dirty="0" smtClean="0"/>
              <a:t>Slide </a:t>
            </a:r>
            <a:fld id="{03EAECF6-03B2-4BB0-9630-EC8C404B9C85}" type="slidenum">
              <a:rPr lang="en-US" altLang="ja-JP" smtClean="0"/>
              <a:pPr/>
              <a:t>2</a:t>
            </a:fld>
            <a:endParaRPr lang="en-US" altLang="ja-JP" dirty="0"/>
          </a:p>
        </p:txBody>
      </p:sp>
      <p:sp>
        <p:nvSpPr>
          <p:cNvPr id="7" name="Rectangle 5"/>
          <p:cNvSpPr>
            <a:spLocks noChangeArrowheads="1"/>
          </p:cNvSpPr>
          <p:nvPr/>
        </p:nvSpPr>
        <p:spPr bwMode="auto">
          <a:xfrm>
            <a:off x="228600" y="863600"/>
            <a:ext cx="8763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ko-KR" b="1" dirty="0">
                <a:cs typeface="Times New Roman" panose="02020603050405020304" pitchFamily="18" charset="0"/>
              </a:rPr>
              <a:t>IEEE 802.15.7r1 OWC TG  </a:t>
            </a:r>
            <a:r>
              <a:rPr lang="en-US" altLang="ko-KR" b="1" dirty="0" smtClean="0">
                <a:cs typeface="Times New Roman" panose="02020603050405020304" pitchFamily="18" charset="0"/>
              </a:rPr>
              <a:t>Subgroup </a:t>
            </a:r>
            <a:r>
              <a:rPr lang="en-US" altLang="ko-KR" b="1" dirty="0" smtClean="0">
                <a:cs typeface="Times New Roman" panose="02020603050405020304" pitchFamily="18" charset="0"/>
              </a:rPr>
              <a:t>Classification for Draft Editing</a:t>
            </a:r>
            <a:endParaRPr kumimoji="0" lang="en-US" altLang="ko-KR" b="1" dirty="0">
              <a:cs typeface="Times New Roman" panose="02020603050405020304" pitchFamily="18" charset="0"/>
            </a:endParaRPr>
          </a:p>
        </p:txBody>
      </p:sp>
      <p:sp>
        <p:nvSpPr>
          <p:cNvPr id="8" name="직사각형 1"/>
          <p:cNvSpPr>
            <a:spLocks noChangeArrowheads="1"/>
          </p:cNvSpPr>
          <p:nvPr/>
        </p:nvSpPr>
        <p:spPr bwMode="auto">
          <a:xfrm>
            <a:off x="457200" y="2276872"/>
            <a:ext cx="7924800"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spcBef>
                <a:spcPct val="0"/>
              </a:spcBef>
            </a:pPr>
            <a:r>
              <a:rPr lang="en-US" altLang="ko-KR" sz="2400" dirty="0" smtClean="0"/>
              <a:t>Group </a:t>
            </a:r>
            <a:r>
              <a:rPr lang="en-US" altLang="ko-KR" sz="2400" dirty="0" smtClean="0"/>
              <a:t>Classification for two subgroups</a:t>
            </a:r>
            <a:endParaRPr kumimoji="0" lang="en-US" altLang="ko-KR" sz="2400" dirty="0"/>
          </a:p>
          <a:p>
            <a:pPr lvl="1" algn="just" eaLnBrk="1" latinLnBrk="1" hangingPunct="1">
              <a:spcBef>
                <a:spcPct val="0"/>
              </a:spcBef>
              <a:buNone/>
            </a:pPr>
            <a:r>
              <a:rPr lang="en-US" altLang="ko-KR" sz="2000" dirty="0" smtClean="0"/>
              <a:t>a</a:t>
            </a:r>
            <a:r>
              <a:rPr lang="en-US" altLang="ko-KR" sz="2000" dirty="0" smtClean="0"/>
              <a:t>ccording to TCD classification</a:t>
            </a:r>
          </a:p>
          <a:p>
            <a:pPr lvl="1" algn="just" eaLnBrk="1" latinLnBrk="1" hangingPunct="1">
              <a:spcBef>
                <a:spcPct val="0"/>
              </a:spcBef>
              <a:buNone/>
            </a:pPr>
            <a:endParaRPr lang="en-US" altLang="ko-KR" sz="2000" dirty="0" smtClean="0"/>
          </a:p>
          <a:p>
            <a:pPr lvl="1" algn="just" eaLnBrk="1" latinLnBrk="1" hangingPunct="1">
              <a:spcBef>
                <a:spcPct val="0"/>
              </a:spcBef>
            </a:pPr>
            <a:r>
              <a:rPr lang="en-US" altLang="ko-KR" sz="2000" dirty="0" smtClean="0"/>
              <a:t>Subg</a:t>
            </a:r>
            <a:r>
              <a:rPr kumimoji="0" lang="en-US" altLang="ko-KR" sz="2000" dirty="0" smtClean="0"/>
              <a:t>roup A: ISC/LR-PD  </a:t>
            </a:r>
            <a:r>
              <a:rPr lang="en-US" altLang="ko-KR" sz="2000" dirty="0" smtClean="0"/>
              <a:t>f</a:t>
            </a:r>
            <a:r>
              <a:rPr kumimoji="0" lang="en-US" altLang="ko-KR" sz="2000" dirty="0" smtClean="0"/>
              <a:t>or  LED-ID </a:t>
            </a:r>
            <a:r>
              <a:rPr kumimoji="0" lang="en-US" altLang="ko-KR" sz="2000" dirty="0" smtClean="0"/>
              <a:t>&amp; </a:t>
            </a:r>
            <a:r>
              <a:rPr kumimoji="0" lang="en-US" altLang="ko-KR" sz="2000" dirty="0" smtClean="0"/>
              <a:t>OCC</a:t>
            </a:r>
            <a:endParaRPr kumimoji="0" lang="en-US" altLang="ko-KR" sz="2000" dirty="0" smtClean="0"/>
          </a:p>
          <a:p>
            <a:pPr lvl="1" algn="just" eaLnBrk="1" latinLnBrk="1" hangingPunct="1">
              <a:spcBef>
                <a:spcPct val="0"/>
              </a:spcBef>
            </a:pPr>
            <a:r>
              <a:rPr lang="en-US" altLang="ko-KR" sz="2000" dirty="0" smtClean="0"/>
              <a:t>Subgroup B: HR-PD</a:t>
            </a:r>
            <a:r>
              <a:rPr kumimoji="0" lang="en-US" altLang="ko-KR" sz="2000" dirty="0" smtClean="0">
                <a:solidFill>
                  <a:srgbClr val="FF0000"/>
                </a:solidFill>
              </a:rPr>
              <a:t> </a:t>
            </a:r>
            <a:r>
              <a:rPr kumimoji="0" lang="en-US" altLang="ko-KR" sz="2000" dirty="0" smtClean="0"/>
              <a:t>for </a:t>
            </a:r>
            <a:r>
              <a:rPr kumimoji="0" lang="en-US" altLang="ko-KR" sz="2000" dirty="0" err="1" smtClean="0"/>
              <a:t>LiFi</a:t>
            </a:r>
            <a:endParaRPr lang="en-US" altLang="ko-KR" sz="2000" dirty="0"/>
          </a:p>
          <a:p>
            <a:pPr lvl="1" algn="just" eaLnBrk="1" latinLnBrk="1" hangingPunct="1">
              <a:spcBef>
                <a:spcPct val="0"/>
              </a:spcBef>
            </a:pPr>
            <a:endParaRPr kumimoji="0" lang="en-US" altLang="ko-KR" sz="1600" dirty="0"/>
          </a:p>
        </p:txBody>
      </p:sp>
      <p:sp>
        <p:nvSpPr>
          <p:cNvPr id="9" name="모서리가 둥근 직사각형 1"/>
          <p:cNvSpPr/>
          <p:nvPr/>
        </p:nvSpPr>
        <p:spPr bwMode="auto">
          <a:xfrm>
            <a:off x="5889496" y="527546"/>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802.15-16-0680-01-007a</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4088086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1709</TotalTime>
  <Words>103</Words>
  <Application>Microsoft Office PowerPoint</Application>
  <PresentationFormat>화면 슬라이드 쇼(4:3)</PresentationFormat>
  <Paragraphs>34</Paragraphs>
  <Slides>2</Slides>
  <Notes>1</Notes>
  <HiddenSlides>0</HiddenSlides>
  <MMClips>0</MMClips>
  <ScaleCrop>false</ScaleCrop>
  <HeadingPairs>
    <vt:vector size="4" baseType="variant">
      <vt:variant>
        <vt:lpstr>테마</vt:lpstr>
      </vt:variant>
      <vt:variant>
        <vt:i4>1</vt:i4>
      </vt:variant>
      <vt:variant>
        <vt:lpstr>슬라이드 제목</vt:lpstr>
      </vt:variant>
      <vt:variant>
        <vt:i4>2</vt:i4>
      </vt:variant>
    </vt:vector>
  </HeadingPairs>
  <TitlesOfParts>
    <vt:vector size="3" baseType="lpstr">
      <vt:lpstr>디자인 사용자 지정</vt:lpstr>
      <vt:lpstr>슬라이드 1</vt:lpstr>
      <vt:lpstr>슬라이드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Soo-Young</cp:lastModifiedBy>
  <cp:revision>121</cp:revision>
  <cp:lastPrinted>1998-02-10T13:28:06Z</cp:lastPrinted>
  <dcterms:created xsi:type="dcterms:W3CDTF">2013-09-18T06:18:22Z</dcterms:created>
  <dcterms:modified xsi:type="dcterms:W3CDTF">2016-09-15T06:07:34Z</dcterms:modified>
</cp:coreProperties>
</file>