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2" r:id="rId1"/>
  </p:sldMasterIdLst>
  <p:notesMasterIdLst>
    <p:notesMasterId r:id="rId4"/>
  </p:notesMasterIdLst>
  <p:handoutMasterIdLst>
    <p:handoutMasterId r:id="rId5"/>
  </p:handoutMasterIdLst>
  <p:sldIdLst>
    <p:sldId id="259" r:id="rId2"/>
    <p:sldId id="260"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700" autoAdjust="0"/>
  </p:normalViewPr>
  <p:slideViewPr>
    <p:cSldViewPr showGuides="1">
      <p:cViewPr varScale="1">
        <p:scale>
          <a:sx n="63" d="100"/>
          <a:sy n="63" d="100"/>
        </p:scale>
        <p:origin x="10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25" d="100"/>
          <a:sy n="125" d="100"/>
        </p:scale>
        <p:origin x="-1308"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a:t>
            </a:r>
            <a:r>
              <a:rPr lang="en-US" altLang="ja-JP" dirty="0" smtClean="0"/>
              <a:t>&lt;15-0265-007a&gt;</a:t>
            </a:r>
            <a:endParaRPr lang="en-US" altLang="ja-JP"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2015&gt;</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smtClean="0"/>
              <a:t>doc.: IEEE 802.15-&lt;15-0265-007a&gt;</a:t>
            </a:r>
            <a:endParaRPr lang="en-US" altLang="ja-JP" dirty="0"/>
          </a:p>
        </p:txBody>
      </p:sp>
      <p:sp>
        <p:nvSpPr>
          <p:cNvPr id="2051" name="Rectangle 3"/>
          <p:cNvSpPr>
            <a:spLocks noGrp="1" noChangeArrowheads="1"/>
          </p:cNvSpPr>
          <p:nvPr>
            <p:ph type="dt" idx="1"/>
          </p:nvPr>
        </p:nvSpPr>
        <p:spPr bwMode="auto">
          <a:xfrm>
            <a:off x="654050" y="95706"/>
            <a:ext cx="273685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 &gt;</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smtClean="0"/>
              <a:t>doc.: IEEE 802.15-&lt;doc#&gt;</a:t>
            </a:r>
            <a:endParaRPr lang="en-US" altLang="ja-JP" dirty="0"/>
          </a:p>
        </p:txBody>
      </p:sp>
      <p:sp>
        <p:nvSpPr>
          <p:cNvPr id="5" name="날짜 개체 틀 4"/>
          <p:cNvSpPr>
            <a:spLocks noGrp="1"/>
          </p:cNvSpPr>
          <p:nvPr>
            <p:ph type="dt" idx="11"/>
          </p:nvPr>
        </p:nvSpPr>
        <p:spPr/>
        <p:txBody>
          <a:bodyPr/>
          <a:lstStyle/>
          <a:p>
            <a:r>
              <a:rPr lang="en-US" altLang="ja-JP" smtClean="0"/>
              <a:t>&lt;month year&gt;</a:t>
            </a:r>
            <a:endParaRPr lang="en-US" altLang="ja-JP" dirty="0"/>
          </a:p>
        </p:txBody>
      </p:sp>
      <p:sp>
        <p:nvSpPr>
          <p:cNvPr id="6" name="바닥글 개체 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smtClean="0"/>
              <a:t>Page </a:t>
            </a:r>
            <a:fld id="{AE58050A-21AB-46B7-904C-34A3071FC9BC}" type="slidenum">
              <a:rPr lang="en-US" altLang="ja-JP" smtClean="0"/>
              <a:pPr/>
              <a:t>1</a:t>
            </a:fld>
            <a:endParaRPr lang="en-US" altLang="ja-JP" dirty="0"/>
          </a:p>
        </p:txBody>
      </p:sp>
    </p:spTree>
    <p:extLst>
      <p:ext uri="{BB962C8B-B14F-4D97-AF65-F5344CB8AC3E}">
        <p14:creationId xmlns:p14="http://schemas.microsoft.com/office/powerpoint/2010/main" val="1183094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val="2185167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val="1270103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val="1636161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val="348220147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ja-JP" smtClean="0"/>
              <a:t>Jan 2015</a:t>
            </a:r>
            <a:endParaRPr lang="en-US" altLang="ja-JP" dirty="0"/>
          </a:p>
        </p:txBody>
      </p:sp>
      <p:sp>
        <p:nvSpPr>
          <p:cNvPr id="4" name="바닥글 개체 틀 3"/>
          <p:cNvSpPr>
            <a:spLocks noGrp="1"/>
          </p:cNvSpPr>
          <p:nvPr>
            <p:ph type="ftr" sz="quarter" idx="11"/>
          </p:nvPr>
        </p:nvSpPr>
        <p:spPr/>
        <p:txBody>
          <a:bodyPr/>
          <a:lstStyle/>
          <a:p>
            <a:r>
              <a:rPr lang="en-US" altLang="ja-JP" smtClean="0"/>
              <a:t>Shoichi Kitazawa(ATR)</a:t>
            </a:r>
            <a:endParaRPr lang="en-US" altLang="ja-JP" dirty="0"/>
          </a:p>
        </p:txBody>
      </p:sp>
      <p:sp>
        <p:nvSpPr>
          <p:cNvPr id="5" name="슬라이드 번호 개체 틀 4"/>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Tree>
    <p:extLst>
      <p:ext uri="{BB962C8B-B14F-4D97-AF65-F5344CB8AC3E}">
        <p14:creationId xmlns:p14="http://schemas.microsoft.com/office/powerpoint/2010/main" val="3549089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val="1909651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val="68696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val="3130660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val="624497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val="1689091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val="2446533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val="3889756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pPr/>
              <a:t>2016-09-15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val="2055166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AB3E6-88ED-48EF-AB60-99B4A2D8B12B}" type="datetimeFigureOut">
              <a:rPr lang="ko-KR" altLang="en-US" smtClean="0"/>
              <a:pPr/>
              <a:t>2016-09-15</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D4505-FB16-4A82-BEA6-46A3A6A8740E}" type="slidenum">
              <a:rPr lang="ko-KR" altLang="en-US" smtClean="0"/>
              <a:pPr/>
              <a:t>‹#›</a:t>
            </a:fld>
            <a:endParaRPr lang="ko-KR" altLang="en-US"/>
          </a:p>
        </p:txBody>
      </p:sp>
    </p:spTree>
    <p:extLst>
      <p:ext uri="{BB962C8B-B14F-4D97-AF65-F5344CB8AC3E}">
        <p14:creationId xmlns:p14="http://schemas.microsoft.com/office/powerpoint/2010/main" val="429006809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61" r:id="rId13"/>
  </p:sldLayoutIdLst>
  <p:timing>
    <p:tnLst>
      <p:par>
        <p:cTn id="1" dur="indefinite" restart="never" nodeType="tmRoot"/>
      </p:par>
    </p:tnLst>
  </p:timing>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p:txBody>
          <a:bodyPr/>
          <a:lstStyle/>
          <a:p>
            <a:r>
              <a:rPr lang="en-US" altLang="ja-JP" dirty="0" smtClean="0"/>
              <a:t>September</a:t>
            </a:r>
            <a:r>
              <a:rPr lang="en-US" altLang="ja-JP" dirty="0" smtClean="0"/>
              <a:t> </a:t>
            </a:r>
            <a:r>
              <a:rPr lang="en-US" altLang="ja-JP" dirty="0"/>
              <a:t>2016</a:t>
            </a:r>
          </a:p>
        </p:txBody>
      </p:sp>
      <p:sp>
        <p:nvSpPr>
          <p:cNvPr id="5" name="フッター プレースホルダ 2"/>
          <p:cNvSpPr>
            <a:spLocks noGrp="1"/>
          </p:cNvSpPr>
          <p:nvPr>
            <p:ph type="ftr" sz="quarter" idx="11"/>
          </p:nvPr>
        </p:nvSpPr>
        <p:spPr/>
        <p:txBody>
          <a:bodyPr/>
          <a:lstStyle/>
          <a:p>
            <a:r>
              <a:rPr lang="en-US" altLang="zh-CN" dirty="0" smtClean="0"/>
              <a:t>Jaesang Cha</a:t>
            </a:r>
            <a:r>
              <a:rPr lang="en-US" altLang="zh-CN" dirty="0" smtClean="0"/>
              <a:t> (SNUST)</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5473293"/>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smtClean="0">
                <a:ea typeface="ＭＳ Ｐゴシック" charset="-128"/>
              </a:rPr>
              <a:t>Submission Title:</a:t>
            </a:r>
            <a:r>
              <a:rPr lang="en-US" altLang="ja-JP" sz="1600" dirty="0">
                <a:ea typeface="ＭＳ Ｐゴシック" charset="-128"/>
              </a:rPr>
              <a:t> </a:t>
            </a:r>
            <a:r>
              <a:rPr lang="en-US" altLang="ja-JP" sz="1600" dirty="0">
                <a:ea typeface="ＭＳ Ｐゴシック" charset="-128"/>
              </a:rPr>
              <a:t>[IEEE802.15.7r1 PHY </a:t>
            </a:r>
            <a:r>
              <a:rPr lang="en-US" altLang="ja-JP" sz="1600" dirty="0" smtClean="0">
                <a:ea typeface="ＭＳ Ｐゴシック" charset="-128"/>
              </a:rPr>
              <a:t>Editing  Work  </a:t>
            </a:r>
            <a:r>
              <a:rPr lang="en-US" altLang="ja-JP" sz="1600" dirty="0">
                <a:ea typeface="ＭＳ Ｐゴシック" charset="-128"/>
              </a:rPr>
              <a:t>Classification for Draft </a:t>
            </a:r>
            <a:r>
              <a:rPr lang="en-US" altLang="ja-JP" sz="1600" dirty="0" smtClean="0">
                <a:ea typeface="ＭＳ Ｐゴシック" charset="-128"/>
              </a:rPr>
              <a:t>Document]</a:t>
            </a:r>
            <a:r>
              <a:rPr lang="en-US" altLang="ja-JP" sz="1600" dirty="0" smtClean="0">
                <a:ea typeface="ＭＳ Ｐゴシック" charset="-128"/>
              </a:rPr>
              <a:t>	</a:t>
            </a:r>
            <a:endParaRPr lang="en-US" altLang="ja-JP" sz="1600" dirty="0" smtClean="0">
              <a:ea typeface="ＭＳ Ｐゴシック" charset="-128"/>
            </a:endParaRPr>
          </a:p>
          <a:p>
            <a:endParaRPr lang="en-US" altLang="ja-JP" sz="1600" dirty="0" smtClean="0">
              <a:ea typeface="ＭＳ Ｐゴシック" charset="-128"/>
            </a:endParaRPr>
          </a:p>
          <a:p>
            <a:r>
              <a:rPr lang="en-US" altLang="ja-JP" sz="1600" b="1" dirty="0" smtClean="0">
                <a:ea typeface="ＭＳ Ｐゴシック" charset="-128"/>
              </a:rPr>
              <a:t>Date </a:t>
            </a:r>
            <a:r>
              <a:rPr lang="en-US" altLang="ja-JP" sz="1600" b="1" dirty="0">
                <a:ea typeface="ＭＳ Ｐゴシック" charset="-128"/>
              </a:rPr>
              <a:t>Submitted: </a:t>
            </a:r>
            <a:r>
              <a:rPr lang="en-US" altLang="ja-JP" sz="1600" dirty="0" smtClean="0">
                <a:ea typeface="ＭＳ Ｐゴシック" charset="-128"/>
              </a:rPr>
              <a:t>[</a:t>
            </a:r>
            <a:r>
              <a:rPr lang="en-US" altLang="ja-JP" sz="1600" dirty="0" smtClean="0">
                <a:ea typeface="ＭＳ Ｐゴシック" charset="-128"/>
              </a:rPr>
              <a:t>15 September 2016]</a:t>
            </a:r>
            <a:r>
              <a:rPr lang="en-US" altLang="ja-JP" sz="1600" dirty="0">
                <a:ea typeface="ＭＳ Ｐゴシック" charset="-128"/>
              </a:rPr>
              <a:t>	</a:t>
            </a:r>
          </a:p>
          <a:p>
            <a:endParaRPr lang="en-US" altLang="ja-JP" sz="1600" b="1" dirty="0" smtClean="0">
              <a:ea typeface="ＭＳ Ｐゴシック" charset="-128"/>
            </a:endParaRPr>
          </a:p>
          <a:p>
            <a:r>
              <a:rPr lang="en-US" altLang="ja-JP" sz="1600" b="1" dirty="0" smtClean="0">
                <a:ea typeface="ＭＳ Ｐゴシック" charset="-128"/>
              </a:rPr>
              <a:t>Source</a:t>
            </a:r>
            <a:r>
              <a:rPr lang="en-US" altLang="ja-JP" sz="1600" b="1" dirty="0">
                <a:ea typeface="ＭＳ Ｐゴシック" charset="-128"/>
              </a:rPr>
              <a:t>:</a:t>
            </a:r>
            <a:r>
              <a:rPr lang="en-US" altLang="ja-JP" sz="1600" dirty="0">
                <a:ea typeface="ＭＳ Ｐゴシック" charset="-128"/>
              </a:rPr>
              <a:t> </a:t>
            </a:r>
            <a:r>
              <a:rPr lang="en-US" altLang="ja-JP" sz="1600" dirty="0">
                <a:ea typeface="ＭＳ Ｐゴシック" charset="-128"/>
              </a:rPr>
              <a:t>Jaesang Cha, Vinayagam Mariappan </a:t>
            </a:r>
            <a:r>
              <a:rPr lang="en-US" altLang="ja-JP" sz="1600" dirty="0" smtClean="0">
                <a:ea typeface="ＭＳ Ｐゴシック" charset="-128"/>
              </a:rPr>
              <a:t>[SNUST], </a:t>
            </a:r>
            <a:r>
              <a:rPr lang="en-US" altLang="ja-JP" sz="1600" dirty="0">
                <a:ea typeface="ＭＳ Ｐゴシック" charset="-128"/>
              </a:rPr>
              <a:t>Soo-Young Chang </a:t>
            </a:r>
            <a:r>
              <a:rPr lang="en-US" altLang="ja-JP" sz="1600" dirty="0" smtClean="0">
                <a:ea typeface="ＭＳ Ｐゴシック" charset="-128"/>
              </a:rPr>
              <a:t>[SYCA]</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[Seoul, Korea]</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a:t>
            </a:r>
            <a:r>
              <a:rPr lang="en-US" altLang="ja-JP" sz="1600" dirty="0" smtClean="0">
                <a:ea typeface="ＭＳ Ｐゴシック" charset="-128"/>
              </a:rPr>
              <a:t>82-10-4345-5985],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a:t>
            </a:r>
            <a:r>
              <a:rPr lang="en-US" sz="1600" dirty="0"/>
              <a:t>chajs@seoultech.ac.kr</a:t>
            </a:r>
            <a:r>
              <a:rPr lang="en-US" altLang="ja-JP" sz="1600" dirty="0" smtClean="0">
                <a:ea typeface="ＭＳ Ｐゴシック" charset="-128"/>
              </a:rPr>
              <a:t>]</a:t>
            </a:r>
          </a:p>
          <a:p>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a:ea typeface="ＭＳ Ｐゴシック" charset="-128"/>
              </a:rPr>
              <a:t>[IEEE 802.15.7r1 OWC TG </a:t>
            </a:r>
            <a:r>
              <a:rPr lang="en-US" altLang="ja-JP" sz="1600" dirty="0" smtClean="0">
                <a:ea typeface="ＭＳ Ｐゴシック" charset="-128"/>
              </a:rPr>
              <a:t>Sub </a:t>
            </a:r>
            <a:r>
              <a:rPr lang="en-US" altLang="ja-JP" sz="1600" dirty="0">
                <a:ea typeface="ＭＳ Ｐゴシック" charset="-128"/>
              </a:rPr>
              <a:t>Group Classification ]</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ea typeface="ＭＳ Ｐゴシック" charset="-128"/>
              </a:rPr>
              <a:t>IEEE 802.15.7r1 OWC TG </a:t>
            </a:r>
            <a:r>
              <a:rPr lang="en-US" altLang="ja-JP" sz="1600" dirty="0" smtClean="0">
                <a:ea typeface="ＭＳ Ｐゴシック" charset="-128"/>
              </a:rPr>
              <a:t> Group Classification </a:t>
            </a:r>
            <a:r>
              <a:rPr lang="en-US" altLang="ja-JP" sz="1600" dirty="0">
                <a:ea typeface="ＭＳ Ｐゴシック" charset="-128"/>
              </a:rPr>
              <a:t>for Draft Document </a:t>
            </a:r>
            <a:r>
              <a:rPr lang="en-US" altLang="ja-JP" sz="1600" dirty="0" smtClean="0">
                <a:ea typeface="ＭＳ Ｐゴシック" charset="-128"/>
              </a:rPr>
              <a:t>D0 Editing Work</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pPr algn="just"/>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모서리가 둥근 직사각형 1"/>
          <p:cNvSpPr/>
          <p:nvPr/>
        </p:nvSpPr>
        <p:spPr bwMode="auto">
          <a:xfrm>
            <a:off x="5608320" y="332656"/>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802.15-16-0680-00-007a</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ja-JP" dirty="0"/>
              <a:t>September 2016</a:t>
            </a:r>
            <a:endParaRPr lang="en-US" altLang="ja-JP" dirty="0"/>
          </a:p>
        </p:txBody>
      </p:sp>
      <p:sp>
        <p:nvSpPr>
          <p:cNvPr id="3" name="Footer Placeholder 2"/>
          <p:cNvSpPr>
            <a:spLocks noGrp="1"/>
          </p:cNvSpPr>
          <p:nvPr>
            <p:ph type="ftr" sz="quarter" idx="11"/>
          </p:nvPr>
        </p:nvSpPr>
        <p:spPr/>
        <p:txBody>
          <a:bodyPr/>
          <a:lstStyle/>
          <a:p>
            <a:r>
              <a:rPr lang="en-US" altLang="zh-CN" dirty="0"/>
              <a:t>Jaesang Cha (SNUST)</a:t>
            </a:r>
            <a:endParaRPr lang="en-US" altLang="ja-JP" dirty="0"/>
          </a:p>
        </p:txBody>
      </p:sp>
      <p:sp>
        <p:nvSpPr>
          <p:cNvPr id="4" name="Slide Number Placeholder 3"/>
          <p:cNvSpPr>
            <a:spLocks noGrp="1"/>
          </p:cNvSpPr>
          <p:nvPr>
            <p:ph type="sldNum" sz="quarter" idx="12"/>
          </p:nvPr>
        </p:nvSpPr>
        <p:spPr/>
        <p:txBody>
          <a:bodyPr/>
          <a:lstStyle/>
          <a:p>
            <a:r>
              <a:rPr lang="en-US" altLang="ja-JP" dirty="0" smtClean="0"/>
              <a:t>Slide </a:t>
            </a:r>
            <a:fld id="{03EAECF6-03B2-4BB0-9630-EC8C404B9C85}" type="slidenum">
              <a:rPr lang="en-US" altLang="ja-JP" smtClean="0"/>
              <a:pPr/>
              <a:t>2</a:t>
            </a:fld>
            <a:endParaRPr lang="en-US" altLang="ja-JP" dirty="0"/>
          </a:p>
        </p:txBody>
      </p:sp>
      <p:sp>
        <p:nvSpPr>
          <p:cNvPr id="7" name="Rectangle 5"/>
          <p:cNvSpPr>
            <a:spLocks noChangeArrowheads="1"/>
          </p:cNvSpPr>
          <p:nvPr/>
        </p:nvSpPr>
        <p:spPr bwMode="auto">
          <a:xfrm>
            <a:off x="228600" y="863600"/>
            <a:ext cx="8763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lang="en-US" altLang="ko-KR" b="1" dirty="0">
                <a:cs typeface="Times New Roman" panose="02020603050405020304" pitchFamily="18" charset="0"/>
              </a:rPr>
              <a:t>IEEE 802.15.7r1 OWC TG  </a:t>
            </a:r>
            <a:r>
              <a:rPr lang="en-US" altLang="ko-KR" b="1" dirty="0" smtClean="0">
                <a:cs typeface="Times New Roman" panose="02020603050405020304" pitchFamily="18" charset="0"/>
              </a:rPr>
              <a:t>Sub Group Classification for Draft Editing</a:t>
            </a:r>
            <a:endParaRPr kumimoji="0" lang="en-US" altLang="ko-KR" b="1" dirty="0">
              <a:cs typeface="Times New Roman" panose="02020603050405020304" pitchFamily="18" charset="0"/>
            </a:endParaRPr>
          </a:p>
        </p:txBody>
      </p:sp>
      <p:sp>
        <p:nvSpPr>
          <p:cNvPr id="8" name="직사각형 1"/>
          <p:cNvSpPr>
            <a:spLocks noChangeArrowheads="1"/>
          </p:cNvSpPr>
          <p:nvPr/>
        </p:nvSpPr>
        <p:spPr bwMode="auto">
          <a:xfrm>
            <a:off x="457200" y="2276872"/>
            <a:ext cx="79248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spcBef>
                <a:spcPct val="0"/>
              </a:spcBef>
            </a:pPr>
            <a:r>
              <a:rPr lang="en-US" altLang="ko-KR" sz="2400" dirty="0" smtClean="0"/>
              <a:t>Group Classification</a:t>
            </a:r>
            <a:endParaRPr kumimoji="0" lang="en-US" altLang="ko-KR" sz="2400" dirty="0"/>
          </a:p>
          <a:p>
            <a:pPr lvl="1" algn="just" eaLnBrk="1" latinLnBrk="1" hangingPunct="1">
              <a:spcBef>
                <a:spcPct val="0"/>
              </a:spcBef>
            </a:pPr>
            <a:r>
              <a:rPr kumimoji="0" lang="en-US" altLang="ko-KR" sz="2000" dirty="0" smtClean="0"/>
              <a:t>ISC / LR-PD  or ISC / L-PD   For  [LED-ID &amp; OCC]</a:t>
            </a:r>
          </a:p>
          <a:p>
            <a:pPr lvl="1" algn="just" eaLnBrk="1" latinLnBrk="1" hangingPunct="1">
              <a:spcBef>
                <a:spcPct val="0"/>
              </a:spcBef>
            </a:pPr>
            <a:r>
              <a:rPr lang="en-US" altLang="ko-KR" sz="2000" dirty="0" smtClean="0"/>
              <a:t>HR-PD</a:t>
            </a:r>
            <a:r>
              <a:rPr kumimoji="0" lang="en-US" altLang="ko-KR" sz="2000" dirty="0" smtClean="0"/>
              <a:t>  or H-PD  For [LiFi]</a:t>
            </a:r>
          </a:p>
          <a:p>
            <a:pPr algn="just" eaLnBrk="1" latinLnBrk="1" hangingPunct="1">
              <a:spcBef>
                <a:spcPct val="0"/>
              </a:spcBef>
            </a:pPr>
            <a:endParaRPr lang="en-US" altLang="ko-KR" sz="2000" dirty="0" smtClean="0"/>
          </a:p>
          <a:p>
            <a:pPr algn="just" eaLnBrk="1" latinLnBrk="1" hangingPunct="1">
              <a:spcBef>
                <a:spcPct val="0"/>
              </a:spcBef>
            </a:pPr>
            <a:endParaRPr lang="en-US" altLang="ko-KR" sz="2000" dirty="0"/>
          </a:p>
          <a:p>
            <a:pPr lvl="1" algn="just" eaLnBrk="1" latinLnBrk="1" hangingPunct="1">
              <a:spcBef>
                <a:spcPct val="0"/>
              </a:spcBef>
            </a:pPr>
            <a:endParaRPr kumimoji="0" lang="en-US" altLang="ko-KR" sz="1600" dirty="0"/>
          </a:p>
        </p:txBody>
      </p:sp>
      <p:sp>
        <p:nvSpPr>
          <p:cNvPr id="9" name="모서리가 둥근 직사각형 1"/>
          <p:cNvSpPr/>
          <p:nvPr/>
        </p:nvSpPr>
        <p:spPr bwMode="auto">
          <a:xfrm>
            <a:off x="5889496" y="527546"/>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802.15-16-0680-00-007a</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088086406"/>
      </p:ext>
    </p:extLst>
  </p:cSld>
  <p:clrMapOvr>
    <a:masterClrMapping/>
  </p:clrMapOvr>
  <p:timing>
    <p:tnLst>
      <p:par>
        <p:cTn id="1" dur="indefinite" restart="never" nodeType="tmRoot"/>
      </p:par>
    </p:tnLst>
  </p:timing>
</p:sld>
</file>

<file path=ppt/theme/theme1.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1697</TotalTime>
  <Words>104</Words>
  <Application>Microsoft Office PowerPoint</Application>
  <PresentationFormat>On-screen Show (4:3)</PresentationFormat>
  <Paragraphs>33</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맑은 고딕</vt:lpstr>
      <vt:lpstr>ＭＳ Ｐゴシック</vt:lpstr>
      <vt:lpstr>宋体</vt:lpstr>
      <vt:lpstr>Arial</vt:lpstr>
      <vt:lpstr>Times New Roman</vt:lpstr>
      <vt:lpstr>디자인 사용자 지정</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VINA</cp:lastModifiedBy>
  <cp:revision>119</cp:revision>
  <cp:lastPrinted>1998-02-10T13:28:06Z</cp:lastPrinted>
  <dcterms:created xsi:type="dcterms:W3CDTF">2013-09-18T06:18:22Z</dcterms:created>
  <dcterms:modified xsi:type="dcterms:W3CDTF">2016-09-15T05:21:46Z</dcterms:modified>
</cp:coreProperties>
</file>