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36" r:id="rId3"/>
    <p:sldId id="345" r:id="rId4"/>
    <p:sldId id="354" r:id="rId5"/>
    <p:sldId id="359" r:id="rId6"/>
    <p:sldId id="355" r:id="rId7"/>
    <p:sldId id="356" r:id="rId8"/>
    <p:sldId id="357" r:id="rId9"/>
    <p:sldId id="360" r:id="rId10"/>
    <p:sldId id="353" r:id="rId11"/>
    <p:sldId id="358"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5" autoAdjust="0"/>
    <p:restoredTop sz="96129" autoAdjust="0"/>
  </p:normalViewPr>
  <p:slideViewPr>
    <p:cSldViewPr>
      <p:cViewPr>
        <p:scale>
          <a:sx n="60" d="100"/>
          <a:sy n="60" d="100"/>
        </p:scale>
        <p:origin x="-540" y="0"/>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824"/>
    </p:cViewPr>
  </p:sorterViewPr>
  <p:notesViewPr>
    <p:cSldViewPr>
      <p:cViewPr varScale="1">
        <p:scale>
          <a:sx n="45" d="100"/>
          <a:sy n="45" d="100"/>
        </p:scale>
        <p:origin x="-199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802.15-&lt;15-16-0666-00-0012&gt;</a:t>
            </a:r>
            <a:endParaRPr lang="en-US" sz="140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802.15-&lt;15-16-0666-00-0012&gt;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802.15-&lt;15-16-0666-00-0012&gt;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11</a:t>
            </a:fld>
            <a:endParaRPr lang="en-US"/>
          </a:p>
        </p:txBody>
      </p:sp>
    </p:spTree>
    <p:extLst>
      <p:ext uri="{BB962C8B-B14F-4D97-AF65-F5344CB8AC3E}">
        <p14:creationId xmlns:p14="http://schemas.microsoft.com/office/powerpoint/2010/main" val="4238325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&lt;Charles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&lt;Charles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&lt;Charles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&lt;Charles Perkins&gt;, &lt;Futurewei&gt;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&lt;Charles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&lt;Charles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&lt;Charles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&lt;Charles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&lt;Charles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&lt;Charles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&lt;Charles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&lt;Charles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15-16-0655-00-0012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6400800" y="6476999"/>
            <a:ext cx="2209800" cy="1524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&lt;Charles Perkins&gt;, &lt;Futurewei&gt;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L2R interface considerations for TG12</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Sept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Charles Perkins</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Futurewei</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Saratoga, CA, </a:t>
            </a:r>
            <a:r>
              <a:rPr lang="en-US" sz="1600" dirty="0">
                <a:solidFill>
                  <a:srgbClr val="FF0000"/>
                </a:solidFill>
                <a:latin typeface="Times New Roman" pitchFamily="18" charset="0"/>
                <a:ea typeface="ＭＳ Ｐゴシック" pitchFamily="-65" charset="-128"/>
                <a:cs typeface="+mn-cs"/>
              </a:rPr>
              <a:t>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charliep@computer.org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L2R functional module interfaces</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Interface </a:t>
            </a:r>
            <a:r>
              <a:rPr lang="en-US" sz="1600" dirty="0">
                <a:latin typeface="Times New Roman" pitchFamily="18" charset="0"/>
                <a:ea typeface="ＭＳ Ｐゴシック" pitchFamily="-65" charset="-128"/>
                <a:cs typeface="+mn-cs"/>
              </a:rPr>
              <a:t>considerations </a:t>
            </a:r>
            <a:r>
              <a:rPr lang="en-US" sz="1600" dirty="0" smtClean="0">
                <a:latin typeface="Times New Roman" pitchFamily="18" charset="0"/>
                <a:ea typeface="ＭＳ Ｐゴシック" pitchFamily="-65" charset="-128"/>
                <a:cs typeface="+mn-cs"/>
              </a:rPr>
              <a:t>for TG12 support of L2R, architectural discussion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Group 67"/>
          <p:cNvGrpSpPr/>
          <p:nvPr/>
        </p:nvGrpSpPr>
        <p:grpSpPr>
          <a:xfrm>
            <a:off x="4541931" y="3801924"/>
            <a:ext cx="457200" cy="319078"/>
            <a:chOff x="4912967" y="3843331"/>
            <a:chExt cx="457200" cy="319078"/>
          </a:xfrm>
        </p:grpSpPr>
        <p:sp>
          <p:nvSpPr>
            <p:cNvPr id="61" name="Flowchart: Magnetic Disk 60"/>
            <p:cNvSpPr/>
            <p:nvPr/>
          </p:nvSpPr>
          <p:spPr bwMode="auto">
            <a:xfrm>
              <a:off x="4912967" y="3856085"/>
              <a:ext cx="457200" cy="306324"/>
            </a:xfrm>
            <a:prstGeom prst="flowChartMagneticDisk">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09" charset="0"/>
              </a:endParaRPr>
            </a:p>
          </p:txBody>
        </p:sp>
        <p:sp>
          <p:nvSpPr>
            <p:cNvPr id="67" name="TextBox 66"/>
            <p:cNvSpPr txBox="1"/>
            <p:nvPr/>
          </p:nvSpPr>
          <p:spPr>
            <a:xfrm>
              <a:off x="4948546" y="3843331"/>
              <a:ext cx="377026" cy="276999"/>
            </a:xfrm>
            <a:prstGeom prst="rect">
              <a:avLst/>
            </a:prstGeom>
            <a:noFill/>
          </p:spPr>
          <p:txBody>
            <a:bodyPr wrap="none" rtlCol="0">
              <a:spAutoFit/>
            </a:bodyPr>
            <a:lstStyle/>
            <a:p>
              <a:r>
                <a:rPr lang="en-US" dirty="0" smtClean="0"/>
                <a:t>….</a:t>
              </a:r>
              <a:endParaRPr lang="en-US" dirty="0"/>
            </a:p>
          </p:txBody>
        </p:sp>
      </p:grpSp>
      <p:sp>
        <p:nvSpPr>
          <p:cNvPr id="2" name="Title 1"/>
          <p:cNvSpPr>
            <a:spLocks noGrp="1"/>
          </p:cNvSpPr>
          <p:nvPr>
            <p:ph type="title"/>
          </p:nvPr>
        </p:nvSpPr>
        <p:spPr>
          <a:xfrm>
            <a:off x="673473" y="685800"/>
            <a:ext cx="7772400" cy="381000"/>
          </a:xfrm>
        </p:spPr>
        <p:txBody>
          <a:bodyPr/>
          <a:lstStyle/>
          <a:p>
            <a:r>
              <a:rPr lang="en-US" dirty="0" smtClean="0"/>
              <a:t>View of L2R optional functional block</a:t>
            </a:r>
            <a:endParaRPr lang="en-US" dirty="0"/>
          </a:p>
        </p:txBody>
      </p:sp>
      <p:sp>
        <p:nvSpPr>
          <p:cNvPr id="3" name="Date Placeholder 2"/>
          <p:cNvSpPr>
            <a:spLocks noGrp="1"/>
          </p:cNvSpPr>
          <p:nvPr>
            <p:ph type="dt" sz="half" idx="10"/>
          </p:nvPr>
        </p:nvSpPr>
        <p:spPr/>
        <p:txBody>
          <a:bodyPr/>
          <a:lstStyle/>
          <a:p>
            <a:pPr>
              <a:defRPr/>
            </a:pPr>
            <a:r>
              <a:rPr lang="en-US" smtClean="0"/>
              <a:t>&lt;Sept 2016&gt;</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44D6F7E7-F846-9C47-8234-F22A6D728C69}" type="slidenum">
              <a:rPr lang="en-US" smtClean="0"/>
              <a:pPr>
                <a:defRPr/>
              </a:pPr>
              <a:t>10</a:t>
            </a:fld>
            <a:endParaRPr lang="en-US"/>
          </a:p>
        </p:txBody>
      </p:sp>
      <p:sp>
        <p:nvSpPr>
          <p:cNvPr id="6" name="Rectangle 145"/>
          <p:cNvSpPr>
            <a:spLocks noChangeArrowheads="1"/>
          </p:cNvSpPr>
          <p:nvPr/>
        </p:nvSpPr>
        <p:spPr bwMode="auto">
          <a:xfrm>
            <a:off x="3874608" y="2778454"/>
            <a:ext cx="2286000" cy="186106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ctr"/>
            <a:endParaRPr lang="en-US"/>
          </a:p>
        </p:txBody>
      </p:sp>
      <p:sp>
        <p:nvSpPr>
          <p:cNvPr id="7" name="Rectangle 146"/>
          <p:cNvSpPr>
            <a:spLocks noChangeArrowheads="1"/>
          </p:cNvSpPr>
          <p:nvPr/>
        </p:nvSpPr>
        <p:spPr bwMode="auto">
          <a:xfrm>
            <a:off x="5507020" y="3359796"/>
            <a:ext cx="49445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en-US" sz="1400" dirty="0">
                <a:solidFill>
                  <a:srgbClr val="000000"/>
                </a:solidFill>
              </a:rPr>
              <a:t>L</a:t>
            </a:r>
            <a:r>
              <a:rPr kumimoji="0" lang="en-US" altLang="en-US" sz="1400" b="0" i="0" u="none" strike="noStrike" cap="none" normalizeH="0" baseline="0" dirty="0" smtClean="0">
                <a:ln>
                  <a:noFill/>
                </a:ln>
                <a:solidFill>
                  <a:srgbClr val="000000"/>
                </a:solidFill>
                <a:effectLst/>
              </a:rPr>
              <a:t>2R</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150"/>
          <p:cNvSpPr>
            <a:spLocks noChangeArrowheads="1"/>
          </p:cNvSpPr>
          <p:nvPr/>
        </p:nvSpPr>
        <p:spPr bwMode="auto">
          <a:xfrm>
            <a:off x="5361515" y="3640641"/>
            <a:ext cx="78547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1" u="none" strike="noStrike" cap="none" normalizeH="0" baseline="0" dirty="0" smtClean="0">
                <a:ln>
                  <a:noFill/>
                </a:ln>
                <a:solidFill>
                  <a:srgbClr val="000000"/>
                </a:solidFill>
                <a:effectLst/>
                <a:latin typeface="Arial" pitchFamily="34" charset="0"/>
                <a:cs typeface="Arial" pitchFamily="34" charset="0"/>
              </a:rPr>
              <a:t>(Optional)</a:t>
            </a:r>
            <a:endParaRPr kumimoji="0" lang="en-US" altLang="en-US" sz="1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4" name="Group 13"/>
          <p:cNvGrpSpPr/>
          <p:nvPr/>
        </p:nvGrpSpPr>
        <p:grpSpPr>
          <a:xfrm>
            <a:off x="4143686" y="4439184"/>
            <a:ext cx="1747847" cy="363228"/>
            <a:chOff x="4199486" y="2940605"/>
            <a:chExt cx="1045067" cy="223283"/>
          </a:xfrm>
        </p:grpSpPr>
        <p:sp>
          <p:nvSpPr>
            <p:cNvPr id="11" name="Freeform 250"/>
            <p:cNvSpPr>
              <a:spLocks/>
            </p:cNvSpPr>
            <p:nvPr/>
          </p:nvSpPr>
          <p:spPr bwMode="auto">
            <a:xfrm>
              <a:off x="4199486" y="2940605"/>
              <a:ext cx="1045067" cy="223283"/>
            </a:xfrm>
            <a:custGeom>
              <a:avLst/>
              <a:gdLst>
                <a:gd name="T0" fmla="*/ 864 w 999"/>
                <a:gd name="T1" fmla="*/ 269 h 269"/>
                <a:gd name="T2" fmla="*/ 999 w 999"/>
                <a:gd name="T3" fmla="*/ 135 h 269"/>
                <a:gd name="T4" fmla="*/ 864 w 999"/>
                <a:gd name="T5" fmla="*/ 0 h 269"/>
                <a:gd name="T6" fmla="*/ 135 w 999"/>
                <a:gd name="T7" fmla="*/ 0 h 269"/>
                <a:gd name="T8" fmla="*/ 0 w 999"/>
                <a:gd name="T9" fmla="*/ 135 h 269"/>
                <a:gd name="T10" fmla="*/ 135 w 999"/>
                <a:gd name="T11" fmla="*/ 269 h 269"/>
                <a:gd name="T12" fmla="*/ 135 w 999"/>
                <a:gd name="T13" fmla="*/ 269 h 269"/>
                <a:gd name="T14" fmla="*/ 135 w 999"/>
                <a:gd name="T15" fmla="*/ 269 h 269"/>
                <a:gd name="T16" fmla="*/ 864 w 999"/>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9" h="269">
                  <a:moveTo>
                    <a:pt x="864" y="269"/>
                  </a:moveTo>
                  <a:cubicBezTo>
                    <a:pt x="939" y="269"/>
                    <a:pt x="999" y="209"/>
                    <a:pt x="999" y="135"/>
                  </a:cubicBezTo>
                  <a:cubicBezTo>
                    <a:pt x="999" y="60"/>
                    <a:pt x="939" y="0"/>
                    <a:pt x="864" y="0"/>
                  </a:cubicBezTo>
                  <a:lnTo>
                    <a:pt x="135" y="0"/>
                  </a:lnTo>
                  <a:cubicBezTo>
                    <a:pt x="61" y="0"/>
                    <a:pt x="0" y="60"/>
                    <a:pt x="0" y="135"/>
                  </a:cubicBezTo>
                  <a:cubicBezTo>
                    <a:pt x="0" y="209"/>
                    <a:pt x="61" y="269"/>
                    <a:pt x="135" y="269"/>
                  </a:cubicBezTo>
                  <a:lnTo>
                    <a:pt x="135" y="269"/>
                  </a:lnTo>
                  <a:lnTo>
                    <a:pt x="135" y="269"/>
                  </a:lnTo>
                  <a:lnTo>
                    <a:pt x="864" y="269"/>
                  </a:lnTo>
                  <a:close/>
                </a:path>
              </a:pathLst>
            </a:custGeom>
            <a:solidFill>
              <a:srgbClr val="FFFFFF"/>
            </a:solid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Rectangle 217"/>
            <p:cNvSpPr>
              <a:spLocks noChangeArrowheads="1"/>
            </p:cNvSpPr>
            <p:nvPr/>
          </p:nvSpPr>
          <p:spPr bwMode="auto">
            <a:xfrm>
              <a:off x="4477907" y="2998385"/>
              <a:ext cx="536739" cy="13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Arial" pitchFamily="34" charset="0"/>
                  <a:cs typeface="Arial" pitchFamily="34" charset="0"/>
                </a:rPr>
                <a:t>L2RM-SAP</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5" name="Group 14"/>
          <p:cNvGrpSpPr/>
          <p:nvPr/>
        </p:nvGrpSpPr>
        <p:grpSpPr>
          <a:xfrm>
            <a:off x="4145985" y="2630544"/>
            <a:ext cx="1743247" cy="363228"/>
            <a:chOff x="4200861" y="1828800"/>
            <a:chExt cx="1042317" cy="223283"/>
          </a:xfrm>
        </p:grpSpPr>
        <p:sp>
          <p:nvSpPr>
            <p:cNvPr id="9" name="Freeform 214"/>
            <p:cNvSpPr>
              <a:spLocks/>
            </p:cNvSpPr>
            <p:nvPr/>
          </p:nvSpPr>
          <p:spPr bwMode="auto">
            <a:xfrm>
              <a:off x="4200861" y="1828800"/>
              <a:ext cx="1042317" cy="223283"/>
            </a:xfrm>
            <a:custGeom>
              <a:avLst/>
              <a:gdLst>
                <a:gd name="T0" fmla="*/ 864 w 998"/>
                <a:gd name="T1" fmla="*/ 269 h 269"/>
                <a:gd name="T2" fmla="*/ 998 w 998"/>
                <a:gd name="T3" fmla="*/ 135 h 269"/>
                <a:gd name="T4" fmla="*/ 864 w 998"/>
                <a:gd name="T5" fmla="*/ 0 h 269"/>
                <a:gd name="T6" fmla="*/ 134 w 998"/>
                <a:gd name="T7" fmla="*/ 0 h 269"/>
                <a:gd name="T8" fmla="*/ 0 w 998"/>
                <a:gd name="T9" fmla="*/ 135 h 269"/>
                <a:gd name="T10" fmla="*/ 134 w 998"/>
                <a:gd name="T11" fmla="*/ 269 h 269"/>
                <a:gd name="T12" fmla="*/ 864 w 998"/>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8" h="269">
                  <a:moveTo>
                    <a:pt x="864" y="269"/>
                  </a:moveTo>
                  <a:cubicBezTo>
                    <a:pt x="938" y="269"/>
                    <a:pt x="998" y="209"/>
                    <a:pt x="998" y="135"/>
                  </a:cubicBezTo>
                  <a:cubicBezTo>
                    <a:pt x="998" y="60"/>
                    <a:pt x="938" y="0"/>
                    <a:pt x="864" y="0"/>
                  </a:cubicBezTo>
                  <a:lnTo>
                    <a:pt x="134" y="0"/>
                  </a:lnTo>
                  <a:cubicBezTo>
                    <a:pt x="60" y="0"/>
                    <a:pt x="0" y="60"/>
                    <a:pt x="0" y="135"/>
                  </a:cubicBezTo>
                  <a:cubicBezTo>
                    <a:pt x="0" y="209"/>
                    <a:pt x="60" y="269"/>
                    <a:pt x="134" y="269"/>
                  </a:cubicBezTo>
                  <a:lnTo>
                    <a:pt x="864" y="269"/>
                  </a:lnTo>
                  <a:close/>
                </a:path>
              </a:pathLst>
            </a:custGeom>
            <a:solidFill>
              <a:srgbClr val="FFFFFF"/>
            </a:solid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Rectangle 217"/>
            <p:cNvSpPr>
              <a:spLocks noChangeArrowheads="1"/>
            </p:cNvSpPr>
            <p:nvPr/>
          </p:nvSpPr>
          <p:spPr bwMode="auto">
            <a:xfrm>
              <a:off x="4478047" y="1894274"/>
              <a:ext cx="525238" cy="13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Arial" pitchFamily="34" charset="0"/>
                  <a:cs typeface="Arial" pitchFamily="34" charset="0"/>
                </a:rPr>
                <a:t>L2RH-SAP</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9" name="TextBox 18"/>
          <p:cNvSpPr txBox="1"/>
          <p:nvPr/>
        </p:nvSpPr>
        <p:spPr>
          <a:xfrm>
            <a:off x="1066799" y="1748683"/>
            <a:ext cx="2238113" cy="276999"/>
          </a:xfrm>
          <a:prstGeom prst="rect">
            <a:avLst/>
          </a:prstGeom>
          <a:noFill/>
          <a:ln w="3175">
            <a:solidFill>
              <a:schemeClr val="tx1"/>
            </a:solidFill>
          </a:ln>
        </p:spPr>
        <p:txBody>
          <a:bodyPr wrap="none" rtlCol="0">
            <a:spAutoFit/>
          </a:bodyPr>
          <a:lstStyle/>
          <a:p>
            <a:r>
              <a:rPr lang="en-US" dirty="0"/>
              <a:t>mesh discovery and </a:t>
            </a:r>
            <a:r>
              <a:rPr lang="en-US" dirty="0" smtClean="0"/>
              <a:t>management</a:t>
            </a:r>
            <a:endParaRPr lang="en-US" dirty="0"/>
          </a:p>
        </p:txBody>
      </p:sp>
      <p:sp>
        <p:nvSpPr>
          <p:cNvPr id="20" name="TextBox 19"/>
          <p:cNvSpPr txBox="1"/>
          <p:nvPr/>
        </p:nvSpPr>
        <p:spPr>
          <a:xfrm>
            <a:off x="3874608" y="1371600"/>
            <a:ext cx="992579" cy="276999"/>
          </a:xfrm>
          <a:prstGeom prst="rect">
            <a:avLst/>
          </a:prstGeom>
          <a:noFill/>
          <a:ln w="3175">
            <a:solidFill>
              <a:schemeClr val="tx1"/>
            </a:solidFill>
          </a:ln>
        </p:spPr>
        <p:txBody>
          <a:bodyPr wrap="none" rtlCol="0">
            <a:spAutoFit/>
          </a:bodyPr>
          <a:lstStyle/>
          <a:p>
            <a:r>
              <a:rPr lang="en-US" dirty="0"/>
              <a:t>short address</a:t>
            </a:r>
          </a:p>
        </p:txBody>
      </p:sp>
      <p:sp>
        <p:nvSpPr>
          <p:cNvPr id="21" name="TextBox 20"/>
          <p:cNvSpPr txBox="1"/>
          <p:nvPr/>
        </p:nvSpPr>
        <p:spPr>
          <a:xfrm>
            <a:off x="5370167" y="1371600"/>
            <a:ext cx="1580882" cy="276999"/>
          </a:xfrm>
          <a:prstGeom prst="rect">
            <a:avLst/>
          </a:prstGeom>
          <a:noFill/>
          <a:ln w="3175">
            <a:solidFill>
              <a:schemeClr val="tx1"/>
            </a:solidFill>
          </a:ln>
        </p:spPr>
        <p:txBody>
          <a:bodyPr wrap="none" rtlCol="0">
            <a:spAutoFit/>
          </a:bodyPr>
          <a:lstStyle/>
          <a:p>
            <a:r>
              <a:rPr lang="en-US" dirty="0"/>
              <a:t>multicast management</a:t>
            </a:r>
          </a:p>
        </p:txBody>
      </p:sp>
      <p:sp>
        <p:nvSpPr>
          <p:cNvPr id="22" name="TextBox 21"/>
          <p:cNvSpPr txBox="1"/>
          <p:nvPr/>
        </p:nvSpPr>
        <p:spPr>
          <a:xfrm>
            <a:off x="6781800" y="1761824"/>
            <a:ext cx="1329210" cy="276999"/>
          </a:xfrm>
          <a:prstGeom prst="rect">
            <a:avLst/>
          </a:prstGeom>
          <a:noFill/>
          <a:ln w="3175">
            <a:solidFill>
              <a:schemeClr val="tx1"/>
            </a:solidFill>
          </a:ln>
        </p:spPr>
        <p:txBody>
          <a:bodyPr wrap="none" rtlCol="0">
            <a:spAutoFit/>
          </a:bodyPr>
          <a:lstStyle/>
          <a:p>
            <a:r>
              <a:rPr lang="en-US" dirty="0"/>
              <a:t>data-plane support</a:t>
            </a:r>
          </a:p>
        </p:txBody>
      </p:sp>
      <p:cxnSp>
        <p:nvCxnSpPr>
          <p:cNvPr id="24" name="Straight Arrow Connector 23"/>
          <p:cNvCxnSpPr/>
          <p:nvPr/>
        </p:nvCxnSpPr>
        <p:spPr bwMode="auto">
          <a:xfrm>
            <a:off x="1676400" y="2025682"/>
            <a:ext cx="2933171" cy="604862"/>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25" name="Straight Arrow Connector 24"/>
          <p:cNvCxnSpPr>
            <a:stCxn id="19" idx="2"/>
          </p:cNvCxnSpPr>
          <p:nvPr/>
        </p:nvCxnSpPr>
        <p:spPr bwMode="auto">
          <a:xfrm>
            <a:off x="2185856" y="2025682"/>
            <a:ext cx="2423715" cy="604862"/>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0" name="Straight Arrow Connector 29"/>
          <p:cNvCxnSpPr/>
          <p:nvPr/>
        </p:nvCxnSpPr>
        <p:spPr bwMode="auto">
          <a:xfrm>
            <a:off x="2514600" y="2025682"/>
            <a:ext cx="2083304" cy="604862"/>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3" name="Straight Arrow Connector 32"/>
          <p:cNvCxnSpPr/>
          <p:nvPr/>
        </p:nvCxnSpPr>
        <p:spPr bwMode="auto">
          <a:xfrm>
            <a:off x="4166940" y="1648599"/>
            <a:ext cx="634582" cy="981945"/>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6" name="Straight Arrow Connector 35"/>
          <p:cNvCxnSpPr/>
          <p:nvPr/>
        </p:nvCxnSpPr>
        <p:spPr bwMode="auto">
          <a:xfrm>
            <a:off x="4471608" y="1648599"/>
            <a:ext cx="317291" cy="981945"/>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8" name="Straight Arrow Connector 37"/>
          <p:cNvCxnSpPr/>
          <p:nvPr/>
        </p:nvCxnSpPr>
        <p:spPr bwMode="auto">
          <a:xfrm>
            <a:off x="4770531" y="1648599"/>
            <a:ext cx="0" cy="981945"/>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43" name="Straight Arrow Connector 42"/>
          <p:cNvCxnSpPr/>
          <p:nvPr/>
        </p:nvCxnSpPr>
        <p:spPr bwMode="auto">
          <a:xfrm flipH="1">
            <a:off x="5181600" y="1648599"/>
            <a:ext cx="614113" cy="1033005"/>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45" name="Straight Arrow Connector 44"/>
          <p:cNvCxnSpPr/>
          <p:nvPr/>
        </p:nvCxnSpPr>
        <p:spPr bwMode="auto">
          <a:xfrm flipH="1">
            <a:off x="5181600" y="1648600"/>
            <a:ext cx="1020112" cy="1033004"/>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48" name="Straight Arrow Connector 47"/>
          <p:cNvCxnSpPr/>
          <p:nvPr/>
        </p:nvCxnSpPr>
        <p:spPr bwMode="auto">
          <a:xfrm flipH="1">
            <a:off x="5488017" y="2025682"/>
            <a:ext cx="1699782" cy="655922"/>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52" name="Straight Arrow Connector 51"/>
          <p:cNvCxnSpPr/>
          <p:nvPr/>
        </p:nvCxnSpPr>
        <p:spPr bwMode="auto">
          <a:xfrm flipH="1">
            <a:off x="5526185" y="2025682"/>
            <a:ext cx="2268142" cy="628684"/>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55" name="Straight Arrow Connector 54"/>
          <p:cNvCxnSpPr/>
          <p:nvPr/>
        </p:nvCxnSpPr>
        <p:spPr bwMode="auto">
          <a:xfrm>
            <a:off x="1676400" y="3735480"/>
            <a:ext cx="2297934"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63" name="Flowchart: Magnetic Disk 62"/>
          <p:cNvSpPr/>
          <p:nvPr/>
        </p:nvSpPr>
        <p:spPr bwMode="auto">
          <a:xfrm>
            <a:off x="4005325" y="3558455"/>
            <a:ext cx="796197" cy="379816"/>
          </a:xfrm>
          <a:prstGeom prst="flowChartMagneticDisk">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64" name="Rectangle 146"/>
          <p:cNvSpPr>
            <a:spLocks noChangeArrowheads="1"/>
          </p:cNvSpPr>
          <p:nvPr/>
        </p:nvSpPr>
        <p:spPr bwMode="auto">
          <a:xfrm>
            <a:off x="4190279" y="3708987"/>
            <a:ext cx="419292" cy="2154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en-US" sz="1400" dirty="0" smtClean="0">
                <a:solidFill>
                  <a:srgbClr val="000000"/>
                </a:solidFill>
              </a:rPr>
              <a:t>L</a:t>
            </a:r>
            <a:r>
              <a:rPr kumimoji="0" lang="en-US" altLang="en-US" sz="1400" b="0" i="0" u="none" strike="noStrike" cap="none" normalizeH="0" baseline="0" dirty="0" smtClean="0">
                <a:ln>
                  <a:noFill/>
                </a:ln>
                <a:solidFill>
                  <a:srgbClr val="000000"/>
                </a:solidFill>
                <a:effectLst/>
              </a:rPr>
              <a:t>2IB</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6" name="TextBox 65"/>
          <p:cNvSpPr txBox="1"/>
          <p:nvPr/>
        </p:nvSpPr>
        <p:spPr>
          <a:xfrm>
            <a:off x="1295400" y="3442111"/>
            <a:ext cx="2443298" cy="276999"/>
          </a:xfrm>
          <a:prstGeom prst="rect">
            <a:avLst/>
          </a:prstGeom>
          <a:noFill/>
        </p:spPr>
        <p:txBody>
          <a:bodyPr wrap="none" rtlCol="0">
            <a:spAutoFit/>
          </a:bodyPr>
          <a:lstStyle/>
          <a:p>
            <a:r>
              <a:rPr lang="en-US" dirty="0" smtClean="0"/>
              <a:t>802.15.12 Management Interface (?)</a:t>
            </a:r>
            <a:endParaRPr lang="en-US" dirty="0"/>
          </a:p>
        </p:txBody>
      </p:sp>
      <p:sp>
        <p:nvSpPr>
          <p:cNvPr id="70" name="TextBox 69"/>
          <p:cNvSpPr txBox="1"/>
          <p:nvPr/>
        </p:nvSpPr>
        <p:spPr>
          <a:xfrm>
            <a:off x="1066799" y="5023149"/>
            <a:ext cx="1377567" cy="461665"/>
          </a:xfrm>
          <a:prstGeom prst="rect">
            <a:avLst/>
          </a:prstGeom>
          <a:noFill/>
          <a:ln w="6350">
            <a:solidFill>
              <a:schemeClr val="tx1"/>
            </a:solidFill>
          </a:ln>
        </p:spPr>
        <p:txBody>
          <a:bodyPr wrap="square" rtlCol="0">
            <a:spAutoFit/>
          </a:bodyPr>
          <a:lstStyle/>
          <a:p>
            <a:r>
              <a:rPr lang="en-US" dirty="0"/>
              <a:t>Topology </a:t>
            </a:r>
            <a:r>
              <a:rPr lang="en-US" dirty="0" smtClean="0"/>
              <a:t>control. </a:t>
            </a:r>
            <a:r>
              <a:rPr lang="en-US" dirty="0"/>
              <a:t>mesh </a:t>
            </a:r>
            <a:r>
              <a:rPr lang="en-US" dirty="0" smtClean="0"/>
              <a:t>parameters</a:t>
            </a:r>
            <a:endParaRPr lang="en-US" dirty="0"/>
          </a:p>
        </p:txBody>
      </p:sp>
      <p:sp>
        <p:nvSpPr>
          <p:cNvPr id="71" name="TextBox 70"/>
          <p:cNvSpPr txBox="1"/>
          <p:nvPr/>
        </p:nvSpPr>
        <p:spPr>
          <a:xfrm>
            <a:off x="2625270" y="5191314"/>
            <a:ext cx="1035429" cy="461665"/>
          </a:xfrm>
          <a:prstGeom prst="rect">
            <a:avLst/>
          </a:prstGeom>
          <a:noFill/>
          <a:ln w="6350">
            <a:solidFill>
              <a:schemeClr val="tx1"/>
            </a:solidFill>
          </a:ln>
        </p:spPr>
        <p:txBody>
          <a:bodyPr wrap="square" rtlCol="0">
            <a:spAutoFit/>
          </a:bodyPr>
          <a:lstStyle/>
          <a:p>
            <a:r>
              <a:rPr lang="en-US" dirty="0"/>
              <a:t>Neighbor list </a:t>
            </a:r>
            <a:r>
              <a:rPr lang="en-US" dirty="0" smtClean="0"/>
              <a:t>management</a:t>
            </a:r>
            <a:endParaRPr lang="en-US" dirty="0"/>
          </a:p>
        </p:txBody>
      </p:sp>
      <p:sp>
        <p:nvSpPr>
          <p:cNvPr id="72" name="Footer Placeholder 2"/>
          <p:cNvSpPr>
            <a:spLocks noGrp="1"/>
          </p:cNvSpPr>
          <p:nvPr>
            <p:ph type="ftr" sz="quarter" idx="11"/>
          </p:nvPr>
        </p:nvSpPr>
        <p:spPr>
          <a:xfrm>
            <a:off x="6400800" y="6477000"/>
            <a:ext cx="2209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&lt;Charles Perkins&gt;, &lt;Futurewei&gt;</a:t>
            </a:r>
            <a:endParaRPr lang="en-US" dirty="0"/>
          </a:p>
        </p:txBody>
      </p:sp>
      <p:sp>
        <p:nvSpPr>
          <p:cNvPr id="73" name="TextBox 72"/>
          <p:cNvSpPr txBox="1"/>
          <p:nvPr/>
        </p:nvSpPr>
        <p:spPr>
          <a:xfrm>
            <a:off x="3831759" y="5484814"/>
            <a:ext cx="639850" cy="461665"/>
          </a:xfrm>
          <a:prstGeom prst="rect">
            <a:avLst/>
          </a:prstGeom>
          <a:noFill/>
          <a:ln w="6350">
            <a:solidFill>
              <a:schemeClr val="tx1"/>
            </a:solidFill>
          </a:ln>
        </p:spPr>
        <p:txBody>
          <a:bodyPr wrap="square" rtlCol="0">
            <a:spAutoFit/>
          </a:bodyPr>
          <a:lstStyle/>
          <a:p>
            <a:r>
              <a:rPr lang="en-US" dirty="0" smtClean="0"/>
              <a:t>source routing</a:t>
            </a:r>
            <a:endParaRPr lang="en-US" dirty="0"/>
          </a:p>
        </p:txBody>
      </p:sp>
      <p:sp>
        <p:nvSpPr>
          <p:cNvPr id="74" name="TextBox 73"/>
          <p:cNvSpPr txBox="1"/>
          <p:nvPr/>
        </p:nvSpPr>
        <p:spPr>
          <a:xfrm>
            <a:off x="5571321" y="5645741"/>
            <a:ext cx="1035429" cy="276999"/>
          </a:xfrm>
          <a:prstGeom prst="rect">
            <a:avLst/>
          </a:prstGeom>
          <a:noFill/>
          <a:ln w="6350">
            <a:solidFill>
              <a:schemeClr val="tx1"/>
            </a:solidFill>
          </a:ln>
        </p:spPr>
        <p:txBody>
          <a:bodyPr wrap="square" rtlCol="0">
            <a:spAutoFit/>
          </a:bodyPr>
          <a:lstStyle/>
          <a:p>
            <a:r>
              <a:rPr lang="en-US" dirty="0" smtClean="0"/>
              <a:t>P2P routing</a:t>
            </a:r>
            <a:endParaRPr lang="en-US" dirty="0"/>
          </a:p>
        </p:txBody>
      </p:sp>
      <p:sp>
        <p:nvSpPr>
          <p:cNvPr id="75" name="TextBox 74"/>
          <p:cNvSpPr txBox="1"/>
          <p:nvPr/>
        </p:nvSpPr>
        <p:spPr>
          <a:xfrm>
            <a:off x="6743938" y="5514479"/>
            <a:ext cx="887722" cy="276999"/>
          </a:xfrm>
          <a:prstGeom prst="rect">
            <a:avLst/>
          </a:prstGeom>
          <a:noFill/>
          <a:ln w="6350">
            <a:solidFill>
              <a:schemeClr val="tx1"/>
            </a:solidFill>
          </a:ln>
        </p:spPr>
        <p:txBody>
          <a:bodyPr wrap="square" rtlCol="0">
            <a:spAutoFit/>
          </a:bodyPr>
          <a:lstStyle/>
          <a:p>
            <a:r>
              <a:rPr lang="en-US" dirty="0" smtClean="0"/>
              <a:t>SSPAN</a:t>
            </a:r>
            <a:endParaRPr lang="en-US" dirty="0"/>
          </a:p>
        </p:txBody>
      </p:sp>
      <p:sp>
        <p:nvSpPr>
          <p:cNvPr id="76" name="TextBox 75"/>
          <p:cNvSpPr txBox="1"/>
          <p:nvPr/>
        </p:nvSpPr>
        <p:spPr>
          <a:xfrm>
            <a:off x="7484098" y="4956470"/>
            <a:ext cx="803153" cy="461665"/>
          </a:xfrm>
          <a:prstGeom prst="rect">
            <a:avLst/>
          </a:prstGeom>
          <a:noFill/>
          <a:ln w="6350">
            <a:solidFill>
              <a:schemeClr val="tx1"/>
            </a:solidFill>
          </a:ln>
        </p:spPr>
        <p:txBody>
          <a:bodyPr wrap="square" rtlCol="0">
            <a:spAutoFit/>
          </a:bodyPr>
          <a:lstStyle/>
          <a:p>
            <a:r>
              <a:rPr lang="en-US" dirty="0"/>
              <a:t>Address allocation</a:t>
            </a:r>
          </a:p>
        </p:txBody>
      </p:sp>
      <p:sp>
        <p:nvSpPr>
          <p:cNvPr id="80" name="TextBox 79"/>
          <p:cNvSpPr txBox="1"/>
          <p:nvPr/>
        </p:nvSpPr>
        <p:spPr>
          <a:xfrm>
            <a:off x="4797973" y="5560645"/>
            <a:ext cx="608562" cy="461665"/>
          </a:xfrm>
          <a:prstGeom prst="rect">
            <a:avLst/>
          </a:prstGeom>
          <a:noFill/>
          <a:ln w="6350">
            <a:solidFill>
              <a:schemeClr val="tx1"/>
            </a:solidFill>
          </a:ln>
        </p:spPr>
        <p:txBody>
          <a:bodyPr wrap="square" rtlCol="0">
            <a:spAutoFit/>
          </a:bodyPr>
          <a:lstStyle/>
          <a:p>
            <a:r>
              <a:rPr lang="en-US" dirty="0" smtClean="0"/>
              <a:t>Data Plane</a:t>
            </a:r>
            <a:endParaRPr lang="en-US" dirty="0"/>
          </a:p>
        </p:txBody>
      </p:sp>
      <p:cxnSp>
        <p:nvCxnSpPr>
          <p:cNvPr id="81" name="Straight Arrow Connector 80"/>
          <p:cNvCxnSpPr/>
          <p:nvPr/>
        </p:nvCxnSpPr>
        <p:spPr bwMode="auto">
          <a:xfrm flipH="1">
            <a:off x="2122873" y="4802412"/>
            <a:ext cx="2486698" cy="220737"/>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83" name="Straight Arrow Connector 82"/>
          <p:cNvCxnSpPr/>
          <p:nvPr/>
        </p:nvCxnSpPr>
        <p:spPr bwMode="auto">
          <a:xfrm flipH="1">
            <a:off x="3282739" y="4802412"/>
            <a:ext cx="1506160" cy="379537"/>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85" name="Straight Arrow Connector 84"/>
          <p:cNvCxnSpPr/>
          <p:nvPr/>
        </p:nvCxnSpPr>
        <p:spPr bwMode="auto">
          <a:xfrm flipH="1">
            <a:off x="4065161" y="4802412"/>
            <a:ext cx="889375" cy="682402"/>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87" name="Straight Arrow Connector 86"/>
          <p:cNvCxnSpPr>
            <a:endCxn id="80" idx="0"/>
          </p:cNvCxnSpPr>
          <p:nvPr/>
        </p:nvCxnSpPr>
        <p:spPr bwMode="auto">
          <a:xfrm>
            <a:off x="5058179" y="4802412"/>
            <a:ext cx="44075" cy="758233"/>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90" name="Straight Arrow Connector 89"/>
          <p:cNvCxnSpPr/>
          <p:nvPr/>
        </p:nvCxnSpPr>
        <p:spPr bwMode="auto">
          <a:xfrm>
            <a:off x="5181600" y="4802412"/>
            <a:ext cx="913672" cy="758233"/>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92" name="Straight Arrow Connector 91"/>
          <p:cNvCxnSpPr/>
          <p:nvPr/>
        </p:nvCxnSpPr>
        <p:spPr bwMode="auto">
          <a:xfrm>
            <a:off x="5361515" y="4802412"/>
            <a:ext cx="1753869" cy="712067"/>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94" name="Straight Arrow Connector 93"/>
          <p:cNvCxnSpPr>
            <a:endCxn id="76" idx="1"/>
          </p:cNvCxnSpPr>
          <p:nvPr/>
        </p:nvCxnSpPr>
        <p:spPr bwMode="auto">
          <a:xfrm>
            <a:off x="5541430" y="4802412"/>
            <a:ext cx="1942668" cy="384891"/>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7" name="Oval 96"/>
          <p:cNvSpPr/>
          <p:nvPr/>
        </p:nvSpPr>
        <p:spPr bwMode="auto">
          <a:xfrm>
            <a:off x="533401" y="1189985"/>
            <a:ext cx="3298358" cy="458613"/>
          </a:xfrm>
          <a:prstGeom prst="ellipse">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latin typeface="Times New Roman" pitchFamily="-109" charset="0"/>
              </a:rPr>
              <a:t>Northbound Interface</a:t>
            </a:r>
            <a:endParaRPr kumimoji="0" lang="en-US" sz="1800" b="0" i="0" u="none" strike="noStrike" cap="none" normalizeH="0" baseline="0" dirty="0">
              <a:ln>
                <a:noFill/>
              </a:ln>
              <a:effectLst/>
              <a:latin typeface="Times New Roman" pitchFamily="-109" charset="0"/>
            </a:endParaRPr>
          </a:p>
        </p:txBody>
      </p:sp>
      <p:sp>
        <p:nvSpPr>
          <p:cNvPr id="98" name="Oval 97"/>
          <p:cNvSpPr/>
          <p:nvPr/>
        </p:nvSpPr>
        <p:spPr bwMode="auto">
          <a:xfrm>
            <a:off x="362341" y="5793003"/>
            <a:ext cx="3298358" cy="458613"/>
          </a:xfrm>
          <a:prstGeom prst="ellipse">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latin typeface="Times New Roman" pitchFamily="-109" charset="0"/>
              </a:rPr>
              <a:t>Southbound Interface</a:t>
            </a:r>
            <a:endParaRPr kumimoji="0" lang="en-US" sz="1800" b="0" i="0" u="none" strike="noStrike" cap="none" normalizeH="0" baseline="0" dirty="0">
              <a:ln>
                <a:noFill/>
              </a:ln>
              <a:effectLst/>
              <a:latin typeface="Times New Roman" pitchFamily="-109" charset="0"/>
            </a:endParaRPr>
          </a:p>
        </p:txBody>
      </p:sp>
    </p:spTree>
    <p:extLst>
      <p:ext uri="{BB962C8B-B14F-4D97-AF65-F5344CB8AC3E}">
        <p14:creationId xmlns:p14="http://schemas.microsoft.com/office/powerpoint/2010/main" val="27568662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7447"/>
          </a:xfrm>
        </p:spPr>
        <p:txBody>
          <a:bodyPr/>
          <a:lstStyle/>
          <a:p>
            <a:r>
              <a:rPr lang="en-US" dirty="0" smtClean="0"/>
              <a:t>802.15.10 “inside” 802.15.12 (?)</a:t>
            </a:r>
            <a:endParaRPr lang="en-US"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grpSp>
        <p:nvGrpSpPr>
          <p:cNvPr id="110" name="Group 109"/>
          <p:cNvGrpSpPr/>
          <p:nvPr/>
        </p:nvGrpSpPr>
        <p:grpSpPr>
          <a:xfrm>
            <a:off x="288925" y="3650100"/>
            <a:ext cx="3830638" cy="2362200"/>
            <a:chOff x="288925" y="3650100"/>
            <a:chExt cx="3830638" cy="2362200"/>
          </a:xfrm>
        </p:grpSpPr>
        <p:sp>
          <p:nvSpPr>
            <p:cNvPr id="9" name="AutoShape 3"/>
            <p:cNvSpPr>
              <a:spLocks noChangeAspect="1" noChangeArrowheads="1" noTextEdit="1"/>
            </p:cNvSpPr>
            <p:nvPr/>
          </p:nvSpPr>
          <p:spPr bwMode="auto">
            <a:xfrm>
              <a:off x="288925" y="3650100"/>
              <a:ext cx="3830638"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5"/>
            <p:cNvSpPr>
              <a:spLocks noChangeArrowheads="1"/>
            </p:cNvSpPr>
            <p:nvPr/>
          </p:nvSpPr>
          <p:spPr bwMode="auto">
            <a:xfrm>
              <a:off x="311150" y="3672325"/>
              <a:ext cx="3787775" cy="12811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Rectangle 6"/>
            <p:cNvSpPr>
              <a:spLocks noChangeArrowheads="1"/>
            </p:cNvSpPr>
            <p:nvPr/>
          </p:nvSpPr>
          <p:spPr bwMode="auto">
            <a:xfrm>
              <a:off x="311150" y="3672325"/>
              <a:ext cx="3787775" cy="1281113"/>
            </a:xfrm>
            <a:prstGeom prst="rect">
              <a:avLst/>
            </a:prstGeom>
            <a:noFill/>
            <a:ln w="47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7"/>
            <p:cNvSpPr>
              <a:spLocks noChangeArrowheads="1"/>
            </p:cNvSpPr>
            <p:nvPr/>
          </p:nvSpPr>
          <p:spPr bwMode="auto">
            <a:xfrm>
              <a:off x="760413" y="3980300"/>
              <a:ext cx="299085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                                                        Higher Layer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8"/>
            <p:cNvSpPr>
              <a:spLocks noChangeArrowheads="1"/>
            </p:cNvSpPr>
            <p:nvPr/>
          </p:nvSpPr>
          <p:spPr bwMode="auto">
            <a:xfrm>
              <a:off x="311150" y="5502713"/>
              <a:ext cx="3787775" cy="488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9"/>
            <p:cNvSpPr>
              <a:spLocks noChangeArrowheads="1"/>
            </p:cNvSpPr>
            <p:nvPr/>
          </p:nvSpPr>
          <p:spPr bwMode="auto">
            <a:xfrm>
              <a:off x="311150" y="5502713"/>
              <a:ext cx="3787775" cy="488950"/>
            </a:xfrm>
            <a:prstGeom prst="rect">
              <a:avLst/>
            </a:prstGeom>
            <a:noFill/>
            <a:ln w="47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Rectangle 10"/>
            <p:cNvSpPr>
              <a:spLocks noChangeArrowheads="1"/>
            </p:cNvSpPr>
            <p:nvPr/>
          </p:nvSpPr>
          <p:spPr bwMode="auto">
            <a:xfrm>
              <a:off x="1524000" y="5659875"/>
              <a:ext cx="4206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IEEE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1"/>
            <p:cNvSpPr>
              <a:spLocks noChangeArrowheads="1"/>
            </p:cNvSpPr>
            <p:nvPr/>
          </p:nvSpPr>
          <p:spPr bwMode="auto">
            <a:xfrm>
              <a:off x="1879600" y="5659875"/>
              <a:ext cx="2921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2"/>
            <p:cNvSpPr>
              <a:spLocks noChangeArrowheads="1"/>
            </p:cNvSpPr>
            <p:nvPr/>
          </p:nvSpPr>
          <p:spPr bwMode="auto">
            <a:xfrm>
              <a:off x="2097088" y="5659875"/>
              <a:ext cx="1016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3"/>
            <p:cNvSpPr>
              <a:spLocks noChangeArrowheads="1"/>
            </p:cNvSpPr>
            <p:nvPr/>
          </p:nvSpPr>
          <p:spPr bwMode="auto">
            <a:xfrm>
              <a:off x="2135188" y="5659875"/>
              <a:ext cx="2159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4"/>
            <p:cNvSpPr>
              <a:spLocks noChangeArrowheads="1"/>
            </p:cNvSpPr>
            <p:nvPr/>
          </p:nvSpPr>
          <p:spPr bwMode="auto">
            <a:xfrm>
              <a:off x="2287588" y="5659875"/>
              <a:ext cx="1016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15"/>
            <p:cNvSpPr>
              <a:spLocks noChangeArrowheads="1"/>
            </p:cNvSpPr>
            <p:nvPr/>
          </p:nvSpPr>
          <p:spPr bwMode="auto">
            <a:xfrm>
              <a:off x="2325688" y="5659875"/>
              <a:ext cx="177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4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16"/>
            <p:cNvSpPr>
              <a:spLocks noChangeArrowheads="1"/>
            </p:cNvSpPr>
            <p:nvPr/>
          </p:nvSpPr>
          <p:spPr bwMode="auto">
            <a:xfrm>
              <a:off x="2439988" y="5659875"/>
              <a:ext cx="3571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PHY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17"/>
            <p:cNvSpPr>
              <a:spLocks noChangeArrowheads="1"/>
            </p:cNvSpPr>
            <p:nvPr/>
          </p:nvSpPr>
          <p:spPr bwMode="auto">
            <a:xfrm>
              <a:off x="2720975" y="5659875"/>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18"/>
            <p:cNvSpPr>
              <a:spLocks noChangeArrowheads="1"/>
            </p:cNvSpPr>
            <p:nvPr/>
          </p:nvSpPr>
          <p:spPr bwMode="auto">
            <a:xfrm>
              <a:off x="2771775" y="5659875"/>
              <a:ext cx="127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19"/>
            <p:cNvSpPr>
              <a:spLocks noChangeArrowheads="1"/>
            </p:cNvSpPr>
            <p:nvPr/>
          </p:nvSpPr>
          <p:spPr bwMode="auto">
            <a:xfrm>
              <a:off x="2835275" y="5659875"/>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20"/>
            <p:cNvSpPr>
              <a:spLocks noChangeArrowheads="1"/>
            </p:cNvSpPr>
            <p:nvPr/>
          </p:nvSpPr>
          <p:spPr bwMode="auto">
            <a:xfrm>
              <a:off x="311150" y="4956613"/>
              <a:ext cx="3787775" cy="5461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21"/>
            <p:cNvSpPr>
              <a:spLocks noChangeArrowheads="1"/>
            </p:cNvSpPr>
            <p:nvPr/>
          </p:nvSpPr>
          <p:spPr bwMode="auto">
            <a:xfrm>
              <a:off x="311150" y="4956613"/>
              <a:ext cx="3787775" cy="546100"/>
            </a:xfrm>
            <a:prstGeom prst="rect">
              <a:avLst/>
            </a:prstGeom>
            <a:noFill/>
            <a:ln w="47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2"/>
            <p:cNvSpPr>
              <a:spLocks noChangeArrowheads="1"/>
            </p:cNvSpPr>
            <p:nvPr/>
          </p:nvSpPr>
          <p:spPr bwMode="auto">
            <a:xfrm>
              <a:off x="1600200" y="5139175"/>
              <a:ext cx="4206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IEEE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23"/>
            <p:cNvSpPr>
              <a:spLocks noChangeArrowheads="1"/>
            </p:cNvSpPr>
            <p:nvPr/>
          </p:nvSpPr>
          <p:spPr bwMode="auto">
            <a:xfrm>
              <a:off x="1943100" y="5139175"/>
              <a:ext cx="2921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24"/>
            <p:cNvSpPr>
              <a:spLocks noChangeArrowheads="1"/>
            </p:cNvSpPr>
            <p:nvPr/>
          </p:nvSpPr>
          <p:spPr bwMode="auto">
            <a:xfrm>
              <a:off x="2173288" y="5139175"/>
              <a:ext cx="1016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25"/>
            <p:cNvSpPr>
              <a:spLocks noChangeArrowheads="1"/>
            </p:cNvSpPr>
            <p:nvPr/>
          </p:nvSpPr>
          <p:spPr bwMode="auto">
            <a:xfrm>
              <a:off x="2211388" y="5139175"/>
              <a:ext cx="2159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26"/>
            <p:cNvSpPr>
              <a:spLocks noChangeArrowheads="1"/>
            </p:cNvSpPr>
            <p:nvPr/>
          </p:nvSpPr>
          <p:spPr bwMode="auto">
            <a:xfrm>
              <a:off x="2363788" y="5139175"/>
              <a:ext cx="1016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27"/>
            <p:cNvSpPr>
              <a:spLocks noChangeArrowheads="1"/>
            </p:cNvSpPr>
            <p:nvPr/>
          </p:nvSpPr>
          <p:spPr bwMode="auto">
            <a:xfrm>
              <a:off x="2401888" y="5139175"/>
              <a:ext cx="177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4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28"/>
            <p:cNvSpPr>
              <a:spLocks noChangeArrowheads="1"/>
            </p:cNvSpPr>
            <p:nvPr/>
          </p:nvSpPr>
          <p:spPr bwMode="auto">
            <a:xfrm>
              <a:off x="2503488" y="5139175"/>
              <a:ext cx="3698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MAC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29"/>
            <p:cNvSpPr>
              <a:spLocks noChangeArrowheads="1"/>
            </p:cNvSpPr>
            <p:nvPr/>
          </p:nvSpPr>
          <p:spPr bwMode="auto">
            <a:xfrm>
              <a:off x="311150" y="4099363"/>
              <a:ext cx="1954213" cy="85407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Rectangle 30"/>
            <p:cNvSpPr>
              <a:spLocks noChangeArrowheads="1"/>
            </p:cNvSpPr>
            <p:nvPr/>
          </p:nvSpPr>
          <p:spPr bwMode="auto">
            <a:xfrm>
              <a:off x="311150" y="4099363"/>
              <a:ext cx="1954213" cy="854075"/>
            </a:xfrm>
            <a:prstGeom prst="rect">
              <a:avLst/>
            </a:prstGeom>
            <a:noFill/>
            <a:ln w="47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Rectangle 31"/>
            <p:cNvSpPr>
              <a:spLocks noChangeArrowheads="1"/>
            </p:cNvSpPr>
            <p:nvPr/>
          </p:nvSpPr>
          <p:spPr bwMode="auto">
            <a:xfrm>
              <a:off x="1166813" y="4439088"/>
              <a:ext cx="139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32"/>
            <p:cNvSpPr>
              <a:spLocks noChangeArrowheads="1"/>
            </p:cNvSpPr>
            <p:nvPr/>
          </p:nvSpPr>
          <p:spPr bwMode="auto">
            <a:xfrm>
              <a:off x="1243013" y="4439088"/>
              <a:ext cx="139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Rectangle 33"/>
            <p:cNvSpPr>
              <a:spLocks noChangeArrowheads="1"/>
            </p:cNvSpPr>
            <p:nvPr/>
          </p:nvSpPr>
          <p:spPr bwMode="auto">
            <a:xfrm>
              <a:off x="1320800" y="4439088"/>
              <a:ext cx="1651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Freeform 34"/>
            <p:cNvSpPr>
              <a:spLocks/>
            </p:cNvSpPr>
            <p:nvPr/>
          </p:nvSpPr>
          <p:spPr bwMode="auto">
            <a:xfrm>
              <a:off x="554038" y="4037450"/>
              <a:ext cx="366713" cy="122238"/>
            </a:xfrm>
            <a:custGeom>
              <a:avLst/>
              <a:gdLst>
                <a:gd name="T0" fmla="*/ 384 w 461"/>
                <a:gd name="T1" fmla="*/ 153 h 153"/>
                <a:gd name="T2" fmla="*/ 461 w 461"/>
                <a:gd name="T3" fmla="*/ 77 h 153"/>
                <a:gd name="T4" fmla="*/ 384 w 461"/>
                <a:gd name="T5" fmla="*/ 0 h 153"/>
                <a:gd name="T6" fmla="*/ 77 w 461"/>
                <a:gd name="T7" fmla="*/ 0 h 153"/>
                <a:gd name="T8" fmla="*/ 0 w 461"/>
                <a:gd name="T9" fmla="*/ 77 h 153"/>
                <a:gd name="T10" fmla="*/ 77 w 461"/>
                <a:gd name="T11" fmla="*/ 153 h 153"/>
                <a:gd name="T12" fmla="*/ 77 w 461"/>
                <a:gd name="T13" fmla="*/ 153 h 153"/>
                <a:gd name="T14" fmla="*/ 77 w 461"/>
                <a:gd name="T15" fmla="*/ 153 h 153"/>
                <a:gd name="T16" fmla="*/ 384 w 461"/>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1" h="153">
                  <a:moveTo>
                    <a:pt x="384" y="153"/>
                  </a:moveTo>
                  <a:cubicBezTo>
                    <a:pt x="427" y="153"/>
                    <a:pt x="461" y="119"/>
                    <a:pt x="461" y="77"/>
                  </a:cubicBezTo>
                  <a:cubicBezTo>
                    <a:pt x="461" y="34"/>
                    <a:pt x="427" y="0"/>
                    <a:pt x="384" y="0"/>
                  </a:cubicBezTo>
                  <a:lnTo>
                    <a:pt x="77" y="0"/>
                  </a:lnTo>
                  <a:cubicBezTo>
                    <a:pt x="35" y="0"/>
                    <a:pt x="0" y="34"/>
                    <a:pt x="0" y="77"/>
                  </a:cubicBezTo>
                  <a:cubicBezTo>
                    <a:pt x="0" y="119"/>
                    <a:pt x="35" y="153"/>
                    <a:pt x="77" y="153"/>
                  </a:cubicBezTo>
                  <a:lnTo>
                    <a:pt x="77" y="153"/>
                  </a:lnTo>
                  <a:lnTo>
                    <a:pt x="77" y="153"/>
                  </a:lnTo>
                  <a:lnTo>
                    <a:pt x="384" y="153"/>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35"/>
            <p:cNvSpPr>
              <a:spLocks/>
            </p:cNvSpPr>
            <p:nvPr/>
          </p:nvSpPr>
          <p:spPr bwMode="auto">
            <a:xfrm>
              <a:off x="554038" y="4037450"/>
              <a:ext cx="366713" cy="122238"/>
            </a:xfrm>
            <a:custGeom>
              <a:avLst/>
              <a:gdLst>
                <a:gd name="T0" fmla="*/ 384 w 461"/>
                <a:gd name="T1" fmla="*/ 153 h 153"/>
                <a:gd name="T2" fmla="*/ 461 w 461"/>
                <a:gd name="T3" fmla="*/ 77 h 153"/>
                <a:gd name="T4" fmla="*/ 384 w 461"/>
                <a:gd name="T5" fmla="*/ 0 h 153"/>
                <a:gd name="T6" fmla="*/ 77 w 461"/>
                <a:gd name="T7" fmla="*/ 0 h 153"/>
                <a:gd name="T8" fmla="*/ 0 w 461"/>
                <a:gd name="T9" fmla="*/ 77 h 153"/>
                <a:gd name="T10" fmla="*/ 77 w 461"/>
                <a:gd name="T11" fmla="*/ 153 h 153"/>
                <a:gd name="T12" fmla="*/ 77 w 461"/>
                <a:gd name="T13" fmla="*/ 153 h 153"/>
                <a:gd name="T14" fmla="*/ 77 w 461"/>
                <a:gd name="T15" fmla="*/ 153 h 153"/>
                <a:gd name="T16" fmla="*/ 384 w 461"/>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1" h="153">
                  <a:moveTo>
                    <a:pt x="384" y="153"/>
                  </a:moveTo>
                  <a:cubicBezTo>
                    <a:pt x="427" y="153"/>
                    <a:pt x="461" y="119"/>
                    <a:pt x="461" y="77"/>
                  </a:cubicBezTo>
                  <a:cubicBezTo>
                    <a:pt x="461" y="34"/>
                    <a:pt x="427" y="0"/>
                    <a:pt x="384" y="0"/>
                  </a:cubicBezTo>
                  <a:lnTo>
                    <a:pt x="77" y="0"/>
                  </a:lnTo>
                  <a:cubicBezTo>
                    <a:pt x="35" y="0"/>
                    <a:pt x="0" y="34"/>
                    <a:pt x="0" y="77"/>
                  </a:cubicBezTo>
                  <a:cubicBezTo>
                    <a:pt x="0" y="119"/>
                    <a:pt x="35" y="153"/>
                    <a:pt x="77" y="153"/>
                  </a:cubicBezTo>
                  <a:lnTo>
                    <a:pt x="77" y="153"/>
                  </a:lnTo>
                  <a:lnTo>
                    <a:pt x="77" y="153"/>
                  </a:lnTo>
                  <a:lnTo>
                    <a:pt x="384" y="153"/>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Rectangle 36"/>
            <p:cNvSpPr>
              <a:spLocks noChangeArrowheads="1"/>
            </p:cNvSpPr>
            <p:nvPr/>
          </p:nvSpPr>
          <p:spPr bwMode="auto">
            <a:xfrm>
              <a:off x="633413" y="4043800"/>
              <a:ext cx="2667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 name="Freeform 37"/>
            <p:cNvSpPr>
              <a:spLocks/>
            </p:cNvSpPr>
            <p:nvPr/>
          </p:nvSpPr>
          <p:spPr bwMode="auto">
            <a:xfrm>
              <a:off x="1531938" y="4037450"/>
              <a:ext cx="481013" cy="122238"/>
            </a:xfrm>
            <a:custGeom>
              <a:avLst/>
              <a:gdLst>
                <a:gd name="T0" fmla="*/ 526 w 603"/>
                <a:gd name="T1" fmla="*/ 153 h 153"/>
                <a:gd name="T2" fmla="*/ 603 w 603"/>
                <a:gd name="T3" fmla="*/ 77 h 153"/>
                <a:gd name="T4" fmla="*/ 526 w 603"/>
                <a:gd name="T5" fmla="*/ 0 h 153"/>
                <a:gd name="T6" fmla="*/ 526 w 603"/>
                <a:gd name="T7" fmla="*/ 0 h 153"/>
                <a:gd name="T8" fmla="*/ 526 w 603"/>
                <a:gd name="T9" fmla="*/ 0 h 153"/>
                <a:gd name="T10" fmla="*/ 77 w 603"/>
                <a:gd name="T11" fmla="*/ 0 h 153"/>
                <a:gd name="T12" fmla="*/ 0 w 603"/>
                <a:gd name="T13" fmla="*/ 77 h 153"/>
                <a:gd name="T14" fmla="*/ 77 w 603"/>
                <a:gd name="T15" fmla="*/ 153 h 153"/>
                <a:gd name="T16" fmla="*/ 526 w 603"/>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3" h="153">
                  <a:moveTo>
                    <a:pt x="526" y="153"/>
                  </a:moveTo>
                  <a:cubicBezTo>
                    <a:pt x="569" y="153"/>
                    <a:pt x="603" y="119"/>
                    <a:pt x="603" y="77"/>
                  </a:cubicBezTo>
                  <a:cubicBezTo>
                    <a:pt x="603" y="34"/>
                    <a:pt x="569" y="0"/>
                    <a:pt x="526" y="0"/>
                  </a:cubicBezTo>
                  <a:lnTo>
                    <a:pt x="526" y="0"/>
                  </a:lnTo>
                  <a:lnTo>
                    <a:pt x="526" y="0"/>
                  </a:lnTo>
                  <a:lnTo>
                    <a:pt x="77" y="0"/>
                  </a:lnTo>
                  <a:cubicBezTo>
                    <a:pt x="34" y="0"/>
                    <a:pt x="0" y="34"/>
                    <a:pt x="0" y="77"/>
                  </a:cubicBezTo>
                  <a:cubicBezTo>
                    <a:pt x="0" y="119"/>
                    <a:pt x="34" y="153"/>
                    <a:pt x="77" y="153"/>
                  </a:cubicBezTo>
                  <a:lnTo>
                    <a:pt x="526" y="153"/>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38"/>
            <p:cNvSpPr>
              <a:spLocks/>
            </p:cNvSpPr>
            <p:nvPr/>
          </p:nvSpPr>
          <p:spPr bwMode="auto">
            <a:xfrm>
              <a:off x="1531938" y="4037450"/>
              <a:ext cx="481013" cy="122238"/>
            </a:xfrm>
            <a:custGeom>
              <a:avLst/>
              <a:gdLst>
                <a:gd name="T0" fmla="*/ 526 w 603"/>
                <a:gd name="T1" fmla="*/ 153 h 153"/>
                <a:gd name="T2" fmla="*/ 603 w 603"/>
                <a:gd name="T3" fmla="*/ 77 h 153"/>
                <a:gd name="T4" fmla="*/ 526 w 603"/>
                <a:gd name="T5" fmla="*/ 0 h 153"/>
                <a:gd name="T6" fmla="*/ 526 w 603"/>
                <a:gd name="T7" fmla="*/ 0 h 153"/>
                <a:gd name="T8" fmla="*/ 526 w 603"/>
                <a:gd name="T9" fmla="*/ 0 h 153"/>
                <a:gd name="T10" fmla="*/ 77 w 603"/>
                <a:gd name="T11" fmla="*/ 0 h 153"/>
                <a:gd name="T12" fmla="*/ 0 w 603"/>
                <a:gd name="T13" fmla="*/ 77 h 153"/>
                <a:gd name="T14" fmla="*/ 77 w 603"/>
                <a:gd name="T15" fmla="*/ 153 h 153"/>
                <a:gd name="T16" fmla="*/ 526 w 603"/>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3" h="153">
                  <a:moveTo>
                    <a:pt x="526" y="153"/>
                  </a:moveTo>
                  <a:cubicBezTo>
                    <a:pt x="569" y="153"/>
                    <a:pt x="603" y="119"/>
                    <a:pt x="603" y="77"/>
                  </a:cubicBezTo>
                  <a:cubicBezTo>
                    <a:pt x="603" y="34"/>
                    <a:pt x="569" y="0"/>
                    <a:pt x="526" y="0"/>
                  </a:cubicBezTo>
                  <a:lnTo>
                    <a:pt x="526" y="0"/>
                  </a:lnTo>
                  <a:lnTo>
                    <a:pt x="526" y="0"/>
                  </a:lnTo>
                  <a:lnTo>
                    <a:pt x="77" y="0"/>
                  </a:lnTo>
                  <a:cubicBezTo>
                    <a:pt x="34" y="0"/>
                    <a:pt x="0" y="34"/>
                    <a:pt x="0" y="77"/>
                  </a:cubicBezTo>
                  <a:cubicBezTo>
                    <a:pt x="0" y="119"/>
                    <a:pt x="34" y="153"/>
                    <a:pt x="77" y="153"/>
                  </a:cubicBezTo>
                  <a:lnTo>
                    <a:pt x="526" y="153"/>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39"/>
            <p:cNvSpPr>
              <a:spLocks noChangeArrowheads="1"/>
            </p:cNvSpPr>
            <p:nvPr/>
          </p:nvSpPr>
          <p:spPr bwMode="auto">
            <a:xfrm>
              <a:off x="1612900" y="4043800"/>
              <a:ext cx="35718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MGMT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Freeform 40"/>
            <p:cNvSpPr>
              <a:spLocks/>
            </p:cNvSpPr>
            <p:nvPr/>
          </p:nvSpPr>
          <p:spPr bwMode="auto">
            <a:xfrm>
              <a:off x="3325813" y="4870888"/>
              <a:ext cx="712788" cy="165100"/>
            </a:xfrm>
            <a:custGeom>
              <a:avLst/>
              <a:gdLst>
                <a:gd name="T0" fmla="*/ 791 w 895"/>
                <a:gd name="T1" fmla="*/ 208 h 208"/>
                <a:gd name="T2" fmla="*/ 895 w 895"/>
                <a:gd name="T3" fmla="*/ 104 h 208"/>
                <a:gd name="T4" fmla="*/ 791 w 895"/>
                <a:gd name="T5" fmla="*/ 0 h 208"/>
                <a:gd name="T6" fmla="*/ 104 w 895"/>
                <a:gd name="T7" fmla="*/ 0 h 208"/>
                <a:gd name="T8" fmla="*/ 0 w 895"/>
                <a:gd name="T9" fmla="*/ 104 h 208"/>
                <a:gd name="T10" fmla="*/ 104 w 895"/>
                <a:gd name="T11" fmla="*/ 208 h 208"/>
                <a:gd name="T12" fmla="*/ 791 w 895"/>
                <a:gd name="T13" fmla="*/ 208 h 208"/>
              </a:gdLst>
              <a:ahLst/>
              <a:cxnLst>
                <a:cxn ang="0">
                  <a:pos x="T0" y="T1"/>
                </a:cxn>
                <a:cxn ang="0">
                  <a:pos x="T2" y="T3"/>
                </a:cxn>
                <a:cxn ang="0">
                  <a:pos x="T4" y="T5"/>
                </a:cxn>
                <a:cxn ang="0">
                  <a:pos x="T6" y="T7"/>
                </a:cxn>
                <a:cxn ang="0">
                  <a:pos x="T8" y="T9"/>
                </a:cxn>
                <a:cxn ang="0">
                  <a:pos x="T10" y="T11"/>
                </a:cxn>
                <a:cxn ang="0">
                  <a:pos x="T12" y="T13"/>
                </a:cxn>
              </a:cxnLst>
              <a:rect l="0" t="0" r="r" b="b"/>
              <a:pathLst>
                <a:path w="895" h="208">
                  <a:moveTo>
                    <a:pt x="791" y="208"/>
                  </a:moveTo>
                  <a:cubicBezTo>
                    <a:pt x="848" y="208"/>
                    <a:pt x="895" y="161"/>
                    <a:pt x="895" y="104"/>
                  </a:cubicBezTo>
                  <a:cubicBezTo>
                    <a:pt x="895" y="47"/>
                    <a:pt x="848" y="0"/>
                    <a:pt x="791" y="0"/>
                  </a:cubicBezTo>
                  <a:lnTo>
                    <a:pt x="104" y="0"/>
                  </a:lnTo>
                  <a:cubicBezTo>
                    <a:pt x="47" y="0"/>
                    <a:pt x="0" y="47"/>
                    <a:pt x="0" y="104"/>
                  </a:cubicBezTo>
                  <a:cubicBezTo>
                    <a:pt x="0" y="161"/>
                    <a:pt x="47" y="208"/>
                    <a:pt x="104" y="208"/>
                  </a:cubicBezTo>
                  <a:lnTo>
                    <a:pt x="791" y="20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1"/>
            <p:cNvSpPr>
              <a:spLocks/>
            </p:cNvSpPr>
            <p:nvPr/>
          </p:nvSpPr>
          <p:spPr bwMode="auto">
            <a:xfrm>
              <a:off x="3325813" y="4870888"/>
              <a:ext cx="712788" cy="165100"/>
            </a:xfrm>
            <a:custGeom>
              <a:avLst/>
              <a:gdLst>
                <a:gd name="T0" fmla="*/ 791 w 895"/>
                <a:gd name="T1" fmla="*/ 208 h 208"/>
                <a:gd name="T2" fmla="*/ 895 w 895"/>
                <a:gd name="T3" fmla="*/ 104 h 208"/>
                <a:gd name="T4" fmla="*/ 791 w 895"/>
                <a:gd name="T5" fmla="*/ 0 h 208"/>
                <a:gd name="T6" fmla="*/ 104 w 895"/>
                <a:gd name="T7" fmla="*/ 0 h 208"/>
                <a:gd name="T8" fmla="*/ 0 w 895"/>
                <a:gd name="T9" fmla="*/ 104 h 208"/>
                <a:gd name="T10" fmla="*/ 104 w 895"/>
                <a:gd name="T11" fmla="*/ 208 h 208"/>
                <a:gd name="T12" fmla="*/ 791 w 895"/>
                <a:gd name="T13" fmla="*/ 208 h 208"/>
              </a:gdLst>
              <a:ahLst/>
              <a:cxnLst>
                <a:cxn ang="0">
                  <a:pos x="T0" y="T1"/>
                </a:cxn>
                <a:cxn ang="0">
                  <a:pos x="T2" y="T3"/>
                </a:cxn>
                <a:cxn ang="0">
                  <a:pos x="T4" y="T5"/>
                </a:cxn>
                <a:cxn ang="0">
                  <a:pos x="T6" y="T7"/>
                </a:cxn>
                <a:cxn ang="0">
                  <a:pos x="T8" y="T9"/>
                </a:cxn>
                <a:cxn ang="0">
                  <a:pos x="T10" y="T11"/>
                </a:cxn>
                <a:cxn ang="0">
                  <a:pos x="T12" y="T13"/>
                </a:cxn>
              </a:cxnLst>
              <a:rect l="0" t="0" r="r" b="b"/>
              <a:pathLst>
                <a:path w="895" h="208">
                  <a:moveTo>
                    <a:pt x="791" y="208"/>
                  </a:moveTo>
                  <a:cubicBezTo>
                    <a:pt x="848" y="208"/>
                    <a:pt x="895" y="161"/>
                    <a:pt x="895" y="104"/>
                  </a:cubicBezTo>
                  <a:cubicBezTo>
                    <a:pt x="895" y="47"/>
                    <a:pt x="848" y="0"/>
                    <a:pt x="791" y="0"/>
                  </a:cubicBezTo>
                  <a:lnTo>
                    <a:pt x="104" y="0"/>
                  </a:lnTo>
                  <a:cubicBezTo>
                    <a:pt x="47" y="0"/>
                    <a:pt x="0" y="47"/>
                    <a:pt x="0" y="104"/>
                  </a:cubicBezTo>
                  <a:cubicBezTo>
                    <a:pt x="0" y="161"/>
                    <a:pt x="47" y="208"/>
                    <a:pt x="104" y="208"/>
                  </a:cubicBezTo>
                  <a:lnTo>
                    <a:pt x="791" y="208"/>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Rectangle 42"/>
            <p:cNvSpPr>
              <a:spLocks noChangeArrowheads="1"/>
            </p:cNvSpPr>
            <p:nvPr/>
          </p:nvSpPr>
          <p:spPr bwMode="auto">
            <a:xfrm>
              <a:off x="3421063" y="4896288"/>
              <a:ext cx="34448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Rectangle 43"/>
            <p:cNvSpPr>
              <a:spLocks noChangeArrowheads="1"/>
            </p:cNvSpPr>
            <p:nvPr/>
          </p:nvSpPr>
          <p:spPr bwMode="auto">
            <a:xfrm>
              <a:off x="3713163" y="4896288"/>
              <a:ext cx="889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9" name="Rectangle 44"/>
            <p:cNvSpPr>
              <a:spLocks noChangeArrowheads="1"/>
            </p:cNvSpPr>
            <p:nvPr/>
          </p:nvSpPr>
          <p:spPr bwMode="auto">
            <a:xfrm>
              <a:off x="3738563" y="4896288"/>
              <a:ext cx="2540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Freeform 45"/>
            <p:cNvSpPr>
              <a:spLocks/>
            </p:cNvSpPr>
            <p:nvPr/>
          </p:nvSpPr>
          <p:spPr bwMode="auto">
            <a:xfrm>
              <a:off x="463550" y="4862950"/>
              <a:ext cx="671513" cy="152400"/>
            </a:xfrm>
            <a:custGeom>
              <a:avLst/>
              <a:gdLst>
                <a:gd name="T0" fmla="*/ 749 w 845"/>
                <a:gd name="T1" fmla="*/ 192 h 192"/>
                <a:gd name="T2" fmla="*/ 845 w 845"/>
                <a:gd name="T3" fmla="*/ 96 h 192"/>
                <a:gd name="T4" fmla="*/ 749 w 845"/>
                <a:gd name="T5" fmla="*/ 0 h 192"/>
                <a:gd name="T6" fmla="*/ 749 w 845"/>
                <a:gd name="T7" fmla="*/ 0 h 192"/>
                <a:gd name="T8" fmla="*/ 749 w 845"/>
                <a:gd name="T9" fmla="*/ 0 h 192"/>
                <a:gd name="T10" fmla="*/ 96 w 845"/>
                <a:gd name="T11" fmla="*/ 0 h 192"/>
                <a:gd name="T12" fmla="*/ 0 w 845"/>
                <a:gd name="T13" fmla="*/ 96 h 192"/>
                <a:gd name="T14" fmla="*/ 96 w 845"/>
                <a:gd name="T15" fmla="*/ 192 h 192"/>
                <a:gd name="T16" fmla="*/ 96 w 845"/>
                <a:gd name="T17" fmla="*/ 192 h 192"/>
                <a:gd name="T18" fmla="*/ 96 w 845"/>
                <a:gd name="T19" fmla="*/ 192 h 192"/>
                <a:gd name="T20" fmla="*/ 749 w 845"/>
                <a:gd name="T21"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5" h="192">
                  <a:moveTo>
                    <a:pt x="749" y="192"/>
                  </a:moveTo>
                  <a:cubicBezTo>
                    <a:pt x="802" y="192"/>
                    <a:pt x="845" y="149"/>
                    <a:pt x="845" y="96"/>
                  </a:cubicBezTo>
                  <a:cubicBezTo>
                    <a:pt x="845" y="43"/>
                    <a:pt x="802" y="0"/>
                    <a:pt x="749" y="0"/>
                  </a:cubicBezTo>
                  <a:lnTo>
                    <a:pt x="749" y="0"/>
                  </a:lnTo>
                  <a:lnTo>
                    <a:pt x="749" y="0"/>
                  </a:lnTo>
                  <a:lnTo>
                    <a:pt x="96" y="0"/>
                  </a:lnTo>
                  <a:cubicBezTo>
                    <a:pt x="43" y="0"/>
                    <a:pt x="0" y="43"/>
                    <a:pt x="0" y="96"/>
                  </a:cubicBezTo>
                  <a:cubicBezTo>
                    <a:pt x="0" y="149"/>
                    <a:pt x="43" y="192"/>
                    <a:pt x="96" y="192"/>
                  </a:cubicBezTo>
                  <a:lnTo>
                    <a:pt x="96" y="192"/>
                  </a:lnTo>
                  <a:lnTo>
                    <a:pt x="96" y="192"/>
                  </a:lnTo>
                  <a:lnTo>
                    <a:pt x="749" y="19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46"/>
            <p:cNvSpPr>
              <a:spLocks/>
            </p:cNvSpPr>
            <p:nvPr/>
          </p:nvSpPr>
          <p:spPr bwMode="auto">
            <a:xfrm>
              <a:off x="463550" y="4862950"/>
              <a:ext cx="671513" cy="152400"/>
            </a:xfrm>
            <a:custGeom>
              <a:avLst/>
              <a:gdLst>
                <a:gd name="T0" fmla="*/ 749 w 845"/>
                <a:gd name="T1" fmla="*/ 192 h 192"/>
                <a:gd name="T2" fmla="*/ 845 w 845"/>
                <a:gd name="T3" fmla="*/ 96 h 192"/>
                <a:gd name="T4" fmla="*/ 749 w 845"/>
                <a:gd name="T5" fmla="*/ 0 h 192"/>
                <a:gd name="T6" fmla="*/ 749 w 845"/>
                <a:gd name="T7" fmla="*/ 0 h 192"/>
                <a:gd name="T8" fmla="*/ 749 w 845"/>
                <a:gd name="T9" fmla="*/ 0 h 192"/>
                <a:gd name="T10" fmla="*/ 96 w 845"/>
                <a:gd name="T11" fmla="*/ 0 h 192"/>
                <a:gd name="T12" fmla="*/ 0 w 845"/>
                <a:gd name="T13" fmla="*/ 96 h 192"/>
                <a:gd name="T14" fmla="*/ 96 w 845"/>
                <a:gd name="T15" fmla="*/ 192 h 192"/>
                <a:gd name="T16" fmla="*/ 96 w 845"/>
                <a:gd name="T17" fmla="*/ 192 h 192"/>
                <a:gd name="T18" fmla="*/ 96 w 845"/>
                <a:gd name="T19" fmla="*/ 192 h 192"/>
                <a:gd name="T20" fmla="*/ 749 w 845"/>
                <a:gd name="T21"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5" h="192">
                  <a:moveTo>
                    <a:pt x="749" y="192"/>
                  </a:moveTo>
                  <a:cubicBezTo>
                    <a:pt x="802" y="192"/>
                    <a:pt x="845" y="149"/>
                    <a:pt x="845" y="96"/>
                  </a:cubicBezTo>
                  <a:cubicBezTo>
                    <a:pt x="845" y="43"/>
                    <a:pt x="802" y="0"/>
                    <a:pt x="749" y="0"/>
                  </a:cubicBezTo>
                  <a:lnTo>
                    <a:pt x="749" y="0"/>
                  </a:lnTo>
                  <a:lnTo>
                    <a:pt x="749" y="0"/>
                  </a:lnTo>
                  <a:lnTo>
                    <a:pt x="96" y="0"/>
                  </a:lnTo>
                  <a:cubicBezTo>
                    <a:pt x="43" y="0"/>
                    <a:pt x="0" y="43"/>
                    <a:pt x="0" y="96"/>
                  </a:cubicBezTo>
                  <a:cubicBezTo>
                    <a:pt x="0" y="149"/>
                    <a:pt x="43" y="192"/>
                    <a:pt x="96" y="192"/>
                  </a:cubicBezTo>
                  <a:lnTo>
                    <a:pt x="96" y="192"/>
                  </a:lnTo>
                  <a:lnTo>
                    <a:pt x="96" y="192"/>
                  </a:lnTo>
                  <a:lnTo>
                    <a:pt x="749" y="192"/>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Rectangle 47"/>
            <p:cNvSpPr>
              <a:spLocks noChangeArrowheads="1"/>
            </p:cNvSpPr>
            <p:nvPr/>
          </p:nvSpPr>
          <p:spPr bwMode="auto">
            <a:xfrm>
              <a:off x="530225" y="4883588"/>
              <a:ext cx="34448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MCPS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48"/>
            <p:cNvSpPr>
              <a:spLocks noChangeArrowheads="1"/>
            </p:cNvSpPr>
            <p:nvPr/>
          </p:nvSpPr>
          <p:spPr bwMode="auto">
            <a:xfrm>
              <a:off x="823913" y="4883588"/>
              <a:ext cx="889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49"/>
            <p:cNvSpPr>
              <a:spLocks noChangeArrowheads="1"/>
            </p:cNvSpPr>
            <p:nvPr/>
          </p:nvSpPr>
          <p:spPr bwMode="auto">
            <a:xfrm>
              <a:off x="862013" y="4883588"/>
              <a:ext cx="2540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Freeform 50"/>
            <p:cNvSpPr>
              <a:spLocks/>
            </p:cNvSpPr>
            <p:nvPr/>
          </p:nvSpPr>
          <p:spPr bwMode="auto">
            <a:xfrm>
              <a:off x="2540000" y="4877238"/>
              <a:ext cx="673100" cy="152400"/>
            </a:xfrm>
            <a:custGeom>
              <a:avLst/>
              <a:gdLst>
                <a:gd name="T0" fmla="*/ 749 w 845"/>
                <a:gd name="T1" fmla="*/ 192 h 192"/>
                <a:gd name="T2" fmla="*/ 845 w 845"/>
                <a:gd name="T3" fmla="*/ 96 h 192"/>
                <a:gd name="T4" fmla="*/ 749 w 845"/>
                <a:gd name="T5" fmla="*/ 0 h 192"/>
                <a:gd name="T6" fmla="*/ 96 w 845"/>
                <a:gd name="T7" fmla="*/ 0 h 192"/>
                <a:gd name="T8" fmla="*/ 0 w 845"/>
                <a:gd name="T9" fmla="*/ 96 h 192"/>
                <a:gd name="T10" fmla="*/ 96 w 845"/>
                <a:gd name="T11" fmla="*/ 192 h 192"/>
                <a:gd name="T12" fmla="*/ 749 w 845"/>
                <a:gd name="T13" fmla="*/ 192 h 192"/>
              </a:gdLst>
              <a:ahLst/>
              <a:cxnLst>
                <a:cxn ang="0">
                  <a:pos x="T0" y="T1"/>
                </a:cxn>
                <a:cxn ang="0">
                  <a:pos x="T2" y="T3"/>
                </a:cxn>
                <a:cxn ang="0">
                  <a:pos x="T4" y="T5"/>
                </a:cxn>
                <a:cxn ang="0">
                  <a:pos x="T6" y="T7"/>
                </a:cxn>
                <a:cxn ang="0">
                  <a:pos x="T8" y="T9"/>
                </a:cxn>
                <a:cxn ang="0">
                  <a:pos x="T10" y="T11"/>
                </a:cxn>
                <a:cxn ang="0">
                  <a:pos x="T12" y="T13"/>
                </a:cxn>
              </a:cxnLst>
              <a:rect l="0" t="0" r="r" b="b"/>
              <a:pathLst>
                <a:path w="845" h="192">
                  <a:moveTo>
                    <a:pt x="749" y="192"/>
                  </a:moveTo>
                  <a:cubicBezTo>
                    <a:pt x="802" y="192"/>
                    <a:pt x="845" y="149"/>
                    <a:pt x="845" y="96"/>
                  </a:cubicBezTo>
                  <a:cubicBezTo>
                    <a:pt x="845" y="43"/>
                    <a:pt x="802" y="0"/>
                    <a:pt x="749" y="0"/>
                  </a:cubicBezTo>
                  <a:lnTo>
                    <a:pt x="96" y="0"/>
                  </a:lnTo>
                  <a:cubicBezTo>
                    <a:pt x="43" y="0"/>
                    <a:pt x="0" y="43"/>
                    <a:pt x="0" y="96"/>
                  </a:cubicBezTo>
                  <a:cubicBezTo>
                    <a:pt x="0" y="149"/>
                    <a:pt x="43" y="192"/>
                    <a:pt x="96" y="192"/>
                  </a:cubicBezTo>
                  <a:lnTo>
                    <a:pt x="749" y="19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51"/>
            <p:cNvSpPr>
              <a:spLocks/>
            </p:cNvSpPr>
            <p:nvPr/>
          </p:nvSpPr>
          <p:spPr bwMode="auto">
            <a:xfrm>
              <a:off x="2540000" y="4877238"/>
              <a:ext cx="673100" cy="152400"/>
            </a:xfrm>
            <a:custGeom>
              <a:avLst/>
              <a:gdLst>
                <a:gd name="T0" fmla="*/ 749 w 845"/>
                <a:gd name="T1" fmla="*/ 192 h 192"/>
                <a:gd name="T2" fmla="*/ 845 w 845"/>
                <a:gd name="T3" fmla="*/ 96 h 192"/>
                <a:gd name="T4" fmla="*/ 749 w 845"/>
                <a:gd name="T5" fmla="*/ 0 h 192"/>
                <a:gd name="T6" fmla="*/ 96 w 845"/>
                <a:gd name="T7" fmla="*/ 0 h 192"/>
                <a:gd name="T8" fmla="*/ 0 w 845"/>
                <a:gd name="T9" fmla="*/ 96 h 192"/>
                <a:gd name="T10" fmla="*/ 96 w 845"/>
                <a:gd name="T11" fmla="*/ 192 h 192"/>
                <a:gd name="T12" fmla="*/ 749 w 845"/>
                <a:gd name="T13" fmla="*/ 192 h 192"/>
              </a:gdLst>
              <a:ahLst/>
              <a:cxnLst>
                <a:cxn ang="0">
                  <a:pos x="T0" y="T1"/>
                </a:cxn>
                <a:cxn ang="0">
                  <a:pos x="T2" y="T3"/>
                </a:cxn>
                <a:cxn ang="0">
                  <a:pos x="T4" y="T5"/>
                </a:cxn>
                <a:cxn ang="0">
                  <a:pos x="T6" y="T7"/>
                </a:cxn>
                <a:cxn ang="0">
                  <a:pos x="T8" y="T9"/>
                </a:cxn>
                <a:cxn ang="0">
                  <a:pos x="T10" y="T11"/>
                </a:cxn>
                <a:cxn ang="0">
                  <a:pos x="T12" y="T13"/>
                </a:cxn>
              </a:cxnLst>
              <a:rect l="0" t="0" r="r" b="b"/>
              <a:pathLst>
                <a:path w="845" h="192">
                  <a:moveTo>
                    <a:pt x="749" y="192"/>
                  </a:moveTo>
                  <a:cubicBezTo>
                    <a:pt x="802" y="192"/>
                    <a:pt x="845" y="149"/>
                    <a:pt x="845" y="96"/>
                  </a:cubicBezTo>
                  <a:cubicBezTo>
                    <a:pt x="845" y="43"/>
                    <a:pt x="802" y="0"/>
                    <a:pt x="749" y="0"/>
                  </a:cubicBezTo>
                  <a:lnTo>
                    <a:pt x="96" y="0"/>
                  </a:lnTo>
                  <a:cubicBezTo>
                    <a:pt x="43" y="0"/>
                    <a:pt x="0" y="43"/>
                    <a:pt x="0" y="96"/>
                  </a:cubicBezTo>
                  <a:cubicBezTo>
                    <a:pt x="0" y="149"/>
                    <a:pt x="43" y="192"/>
                    <a:pt x="96" y="192"/>
                  </a:cubicBezTo>
                  <a:lnTo>
                    <a:pt x="749" y="192"/>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Rectangle 52"/>
            <p:cNvSpPr>
              <a:spLocks noChangeArrowheads="1"/>
            </p:cNvSpPr>
            <p:nvPr/>
          </p:nvSpPr>
          <p:spPr bwMode="auto">
            <a:xfrm>
              <a:off x="2605088" y="4896288"/>
              <a:ext cx="34448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MCPS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53"/>
            <p:cNvSpPr>
              <a:spLocks noChangeArrowheads="1"/>
            </p:cNvSpPr>
            <p:nvPr/>
          </p:nvSpPr>
          <p:spPr bwMode="auto">
            <a:xfrm>
              <a:off x="2898775" y="4896288"/>
              <a:ext cx="889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Rectangle 54"/>
            <p:cNvSpPr>
              <a:spLocks noChangeArrowheads="1"/>
            </p:cNvSpPr>
            <p:nvPr/>
          </p:nvSpPr>
          <p:spPr bwMode="auto">
            <a:xfrm>
              <a:off x="2936875" y="4896288"/>
              <a:ext cx="2540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Freeform 55"/>
            <p:cNvSpPr>
              <a:spLocks/>
            </p:cNvSpPr>
            <p:nvPr/>
          </p:nvSpPr>
          <p:spPr bwMode="auto">
            <a:xfrm>
              <a:off x="1074738" y="5426513"/>
              <a:ext cx="671513" cy="152400"/>
            </a:xfrm>
            <a:custGeom>
              <a:avLst/>
              <a:gdLst>
                <a:gd name="T0" fmla="*/ 749 w 845"/>
                <a:gd name="T1" fmla="*/ 192 h 192"/>
                <a:gd name="T2" fmla="*/ 845 w 845"/>
                <a:gd name="T3" fmla="*/ 96 h 192"/>
                <a:gd name="T4" fmla="*/ 749 w 845"/>
                <a:gd name="T5" fmla="*/ 0 h 192"/>
                <a:gd name="T6" fmla="*/ 96 w 845"/>
                <a:gd name="T7" fmla="*/ 0 h 192"/>
                <a:gd name="T8" fmla="*/ 0 w 845"/>
                <a:gd name="T9" fmla="*/ 96 h 192"/>
                <a:gd name="T10" fmla="*/ 96 w 845"/>
                <a:gd name="T11" fmla="*/ 192 h 192"/>
                <a:gd name="T12" fmla="*/ 749 w 845"/>
                <a:gd name="T13" fmla="*/ 192 h 192"/>
              </a:gdLst>
              <a:ahLst/>
              <a:cxnLst>
                <a:cxn ang="0">
                  <a:pos x="T0" y="T1"/>
                </a:cxn>
                <a:cxn ang="0">
                  <a:pos x="T2" y="T3"/>
                </a:cxn>
                <a:cxn ang="0">
                  <a:pos x="T4" y="T5"/>
                </a:cxn>
                <a:cxn ang="0">
                  <a:pos x="T6" y="T7"/>
                </a:cxn>
                <a:cxn ang="0">
                  <a:pos x="T8" y="T9"/>
                </a:cxn>
                <a:cxn ang="0">
                  <a:pos x="T10" y="T11"/>
                </a:cxn>
                <a:cxn ang="0">
                  <a:pos x="T12" y="T13"/>
                </a:cxn>
              </a:cxnLst>
              <a:rect l="0" t="0" r="r" b="b"/>
              <a:pathLst>
                <a:path w="845" h="192">
                  <a:moveTo>
                    <a:pt x="749" y="192"/>
                  </a:moveTo>
                  <a:cubicBezTo>
                    <a:pt x="802" y="192"/>
                    <a:pt x="845" y="149"/>
                    <a:pt x="845" y="96"/>
                  </a:cubicBezTo>
                  <a:cubicBezTo>
                    <a:pt x="845" y="43"/>
                    <a:pt x="802" y="0"/>
                    <a:pt x="749" y="0"/>
                  </a:cubicBezTo>
                  <a:lnTo>
                    <a:pt x="96" y="0"/>
                  </a:lnTo>
                  <a:cubicBezTo>
                    <a:pt x="43" y="0"/>
                    <a:pt x="0" y="43"/>
                    <a:pt x="0" y="96"/>
                  </a:cubicBezTo>
                  <a:cubicBezTo>
                    <a:pt x="0" y="149"/>
                    <a:pt x="43" y="192"/>
                    <a:pt x="96" y="192"/>
                  </a:cubicBezTo>
                  <a:lnTo>
                    <a:pt x="749" y="19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56"/>
            <p:cNvSpPr>
              <a:spLocks/>
            </p:cNvSpPr>
            <p:nvPr/>
          </p:nvSpPr>
          <p:spPr bwMode="auto">
            <a:xfrm>
              <a:off x="1074738" y="5426513"/>
              <a:ext cx="671513" cy="152400"/>
            </a:xfrm>
            <a:custGeom>
              <a:avLst/>
              <a:gdLst>
                <a:gd name="T0" fmla="*/ 749 w 845"/>
                <a:gd name="T1" fmla="*/ 192 h 192"/>
                <a:gd name="T2" fmla="*/ 845 w 845"/>
                <a:gd name="T3" fmla="*/ 96 h 192"/>
                <a:gd name="T4" fmla="*/ 749 w 845"/>
                <a:gd name="T5" fmla="*/ 0 h 192"/>
                <a:gd name="T6" fmla="*/ 96 w 845"/>
                <a:gd name="T7" fmla="*/ 0 h 192"/>
                <a:gd name="T8" fmla="*/ 0 w 845"/>
                <a:gd name="T9" fmla="*/ 96 h 192"/>
                <a:gd name="T10" fmla="*/ 96 w 845"/>
                <a:gd name="T11" fmla="*/ 192 h 192"/>
                <a:gd name="T12" fmla="*/ 749 w 845"/>
                <a:gd name="T13" fmla="*/ 192 h 192"/>
              </a:gdLst>
              <a:ahLst/>
              <a:cxnLst>
                <a:cxn ang="0">
                  <a:pos x="T0" y="T1"/>
                </a:cxn>
                <a:cxn ang="0">
                  <a:pos x="T2" y="T3"/>
                </a:cxn>
                <a:cxn ang="0">
                  <a:pos x="T4" y="T5"/>
                </a:cxn>
                <a:cxn ang="0">
                  <a:pos x="T6" y="T7"/>
                </a:cxn>
                <a:cxn ang="0">
                  <a:pos x="T8" y="T9"/>
                </a:cxn>
                <a:cxn ang="0">
                  <a:pos x="T10" y="T11"/>
                </a:cxn>
                <a:cxn ang="0">
                  <a:pos x="T12" y="T13"/>
                </a:cxn>
              </a:cxnLst>
              <a:rect l="0" t="0" r="r" b="b"/>
              <a:pathLst>
                <a:path w="845" h="192">
                  <a:moveTo>
                    <a:pt x="749" y="192"/>
                  </a:moveTo>
                  <a:cubicBezTo>
                    <a:pt x="802" y="192"/>
                    <a:pt x="845" y="149"/>
                    <a:pt x="845" y="96"/>
                  </a:cubicBezTo>
                  <a:cubicBezTo>
                    <a:pt x="845" y="43"/>
                    <a:pt x="802" y="0"/>
                    <a:pt x="749" y="0"/>
                  </a:cubicBezTo>
                  <a:lnTo>
                    <a:pt x="96" y="0"/>
                  </a:lnTo>
                  <a:cubicBezTo>
                    <a:pt x="43" y="0"/>
                    <a:pt x="0" y="43"/>
                    <a:pt x="0" y="96"/>
                  </a:cubicBezTo>
                  <a:cubicBezTo>
                    <a:pt x="0" y="149"/>
                    <a:pt x="43" y="192"/>
                    <a:pt x="96" y="192"/>
                  </a:cubicBezTo>
                  <a:lnTo>
                    <a:pt x="749" y="192"/>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Rectangle 57"/>
            <p:cNvSpPr>
              <a:spLocks noChangeArrowheads="1"/>
            </p:cNvSpPr>
            <p:nvPr/>
          </p:nvSpPr>
          <p:spPr bwMode="auto">
            <a:xfrm>
              <a:off x="1217613" y="5443975"/>
              <a:ext cx="1905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Rectangle 58"/>
            <p:cNvSpPr>
              <a:spLocks noChangeArrowheads="1"/>
            </p:cNvSpPr>
            <p:nvPr/>
          </p:nvSpPr>
          <p:spPr bwMode="auto">
            <a:xfrm>
              <a:off x="1358900" y="5443975"/>
              <a:ext cx="889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4" name="Rectangle 59"/>
            <p:cNvSpPr>
              <a:spLocks noChangeArrowheads="1"/>
            </p:cNvSpPr>
            <p:nvPr/>
          </p:nvSpPr>
          <p:spPr bwMode="auto">
            <a:xfrm>
              <a:off x="1397000" y="5443975"/>
              <a:ext cx="2540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 name="Freeform 60"/>
            <p:cNvSpPr>
              <a:spLocks/>
            </p:cNvSpPr>
            <p:nvPr/>
          </p:nvSpPr>
          <p:spPr bwMode="auto">
            <a:xfrm>
              <a:off x="3314700" y="5412225"/>
              <a:ext cx="712788" cy="182563"/>
            </a:xfrm>
            <a:custGeom>
              <a:avLst/>
              <a:gdLst>
                <a:gd name="T0" fmla="*/ 779 w 894"/>
                <a:gd name="T1" fmla="*/ 230 h 230"/>
                <a:gd name="T2" fmla="*/ 894 w 894"/>
                <a:gd name="T3" fmla="*/ 115 h 230"/>
                <a:gd name="T4" fmla="*/ 779 w 894"/>
                <a:gd name="T5" fmla="*/ 0 h 230"/>
                <a:gd name="T6" fmla="*/ 779 w 894"/>
                <a:gd name="T7" fmla="*/ 0 h 230"/>
                <a:gd name="T8" fmla="*/ 779 w 894"/>
                <a:gd name="T9" fmla="*/ 0 h 230"/>
                <a:gd name="T10" fmla="*/ 115 w 894"/>
                <a:gd name="T11" fmla="*/ 0 h 230"/>
                <a:gd name="T12" fmla="*/ 0 w 894"/>
                <a:gd name="T13" fmla="*/ 115 h 230"/>
                <a:gd name="T14" fmla="*/ 115 w 894"/>
                <a:gd name="T15" fmla="*/ 230 h 230"/>
                <a:gd name="T16" fmla="*/ 779 w 894"/>
                <a:gd name="T17" fmla="*/ 23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4" h="230">
                  <a:moveTo>
                    <a:pt x="779" y="230"/>
                  </a:moveTo>
                  <a:cubicBezTo>
                    <a:pt x="843" y="230"/>
                    <a:pt x="894" y="179"/>
                    <a:pt x="894" y="115"/>
                  </a:cubicBezTo>
                  <a:cubicBezTo>
                    <a:pt x="894" y="51"/>
                    <a:pt x="843" y="0"/>
                    <a:pt x="779" y="0"/>
                  </a:cubicBezTo>
                  <a:lnTo>
                    <a:pt x="779" y="0"/>
                  </a:lnTo>
                  <a:lnTo>
                    <a:pt x="779" y="0"/>
                  </a:lnTo>
                  <a:lnTo>
                    <a:pt x="115" y="0"/>
                  </a:lnTo>
                  <a:cubicBezTo>
                    <a:pt x="51" y="0"/>
                    <a:pt x="0" y="51"/>
                    <a:pt x="0" y="115"/>
                  </a:cubicBezTo>
                  <a:cubicBezTo>
                    <a:pt x="0" y="179"/>
                    <a:pt x="51" y="230"/>
                    <a:pt x="115" y="230"/>
                  </a:cubicBezTo>
                  <a:lnTo>
                    <a:pt x="779" y="230"/>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61"/>
            <p:cNvSpPr>
              <a:spLocks/>
            </p:cNvSpPr>
            <p:nvPr/>
          </p:nvSpPr>
          <p:spPr bwMode="auto">
            <a:xfrm>
              <a:off x="3314700" y="5412225"/>
              <a:ext cx="711200" cy="182563"/>
            </a:xfrm>
            <a:custGeom>
              <a:avLst/>
              <a:gdLst>
                <a:gd name="T0" fmla="*/ 779 w 894"/>
                <a:gd name="T1" fmla="*/ 230 h 230"/>
                <a:gd name="T2" fmla="*/ 894 w 894"/>
                <a:gd name="T3" fmla="*/ 115 h 230"/>
                <a:gd name="T4" fmla="*/ 779 w 894"/>
                <a:gd name="T5" fmla="*/ 0 h 230"/>
                <a:gd name="T6" fmla="*/ 779 w 894"/>
                <a:gd name="T7" fmla="*/ 0 h 230"/>
                <a:gd name="T8" fmla="*/ 779 w 894"/>
                <a:gd name="T9" fmla="*/ 0 h 230"/>
                <a:gd name="T10" fmla="*/ 115 w 894"/>
                <a:gd name="T11" fmla="*/ 0 h 230"/>
                <a:gd name="T12" fmla="*/ 0 w 894"/>
                <a:gd name="T13" fmla="*/ 115 h 230"/>
                <a:gd name="T14" fmla="*/ 115 w 894"/>
                <a:gd name="T15" fmla="*/ 230 h 230"/>
                <a:gd name="T16" fmla="*/ 779 w 894"/>
                <a:gd name="T17" fmla="*/ 23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4" h="230">
                  <a:moveTo>
                    <a:pt x="779" y="230"/>
                  </a:moveTo>
                  <a:cubicBezTo>
                    <a:pt x="843" y="230"/>
                    <a:pt x="894" y="179"/>
                    <a:pt x="894" y="115"/>
                  </a:cubicBezTo>
                  <a:cubicBezTo>
                    <a:pt x="894" y="51"/>
                    <a:pt x="843" y="0"/>
                    <a:pt x="779" y="0"/>
                  </a:cubicBezTo>
                  <a:lnTo>
                    <a:pt x="779" y="0"/>
                  </a:lnTo>
                  <a:lnTo>
                    <a:pt x="779" y="0"/>
                  </a:lnTo>
                  <a:lnTo>
                    <a:pt x="115" y="0"/>
                  </a:lnTo>
                  <a:cubicBezTo>
                    <a:pt x="51" y="0"/>
                    <a:pt x="0" y="51"/>
                    <a:pt x="0" y="115"/>
                  </a:cubicBezTo>
                  <a:cubicBezTo>
                    <a:pt x="0" y="179"/>
                    <a:pt x="51" y="230"/>
                    <a:pt x="115" y="230"/>
                  </a:cubicBezTo>
                  <a:lnTo>
                    <a:pt x="779" y="230"/>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Rectangle 62"/>
            <p:cNvSpPr>
              <a:spLocks noChangeArrowheads="1"/>
            </p:cNvSpPr>
            <p:nvPr/>
          </p:nvSpPr>
          <p:spPr bwMode="auto">
            <a:xfrm>
              <a:off x="3408363" y="5443975"/>
              <a:ext cx="3302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 name="Rectangle 63"/>
            <p:cNvSpPr>
              <a:spLocks noChangeArrowheads="1"/>
            </p:cNvSpPr>
            <p:nvPr/>
          </p:nvSpPr>
          <p:spPr bwMode="auto">
            <a:xfrm>
              <a:off x="3687763" y="5443975"/>
              <a:ext cx="889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9" name="Rectangle 64"/>
            <p:cNvSpPr>
              <a:spLocks noChangeArrowheads="1"/>
            </p:cNvSpPr>
            <p:nvPr/>
          </p:nvSpPr>
          <p:spPr bwMode="auto">
            <a:xfrm>
              <a:off x="3725863" y="5443975"/>
              <a:ext cx="2540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Freeform 65"/>
            <p:cNvSpPr>
              <a:spLocks/>
            </p:cNvSpPr>
            <p:nvPr/>
          </p:nvSpPr>
          <p:spPr bwMode="auto">
            <a:xfrm>
              <a:off x="1360488" y="4850250"/>
              <a:ext cx="711200" cy="165100"/>
            </a:xfrm>
            <a:custGeom>
              <a:avLst/>
              <a:gdLst>
                <a:gd name="T0" fmla="*/ 791 w 895"/>
                <a:gd name="T1" fmla="*/ 208 h 208"/>
                <a:gd name="T2" fmla="*/ 895 w 895"/>
                <a:gd name="T3" fmla="*/ 104 h 208"/>
                <a:gd name="T4" fmla="*/ 791 w 895"/>
                <a:gd name="T5" fmla="*/ 0 h 208"/>
                <a:gd name="T6" fmla="*/ 104 w 895"/>
                <a:gd name="T7" fmla="*/ 0 h 208"/>
                <a:gd name="T8" fmla="*/ 0 w 895"/>
                <a:gd name="T9" fmla="*/ 104 h 208"/>
                <a:gd name="T10" fmla="*/ 104 w 895"/>
                <a:gd name="T11" fmla="*/ 208 h 208"/>
                <a:gd name="T12" fmla="*/ 104 w 895"/>
                <a:gd name="T13" fmla="*/ 208 h 208"/>
                <a:gd name="T14" fmla="*/ 104 w 895"/>
                <a:gd name="T15" fmla="*/ 208 h 208"/>
                <a:gd name="T16" fmla="*/ 791 w 895"/>
                <a:gd name="T17" fmla="*/ 20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5" h="208">
                  <a:moveTo>
                    <a:pt x="791" y="208"/>
                  </a:moveTo>
                  <a:cubicBezTo>
                    <a:pt x="848" y="208"/>
                    <a:pt x="895" y="161"/>
                    <a:pt x="895" y="104"/>
                  </a:cubicBezTo>
                  <a:cubicBezTo>
                    <a:pt x="895" y="47"/>
                    <a:pt x="848" y="0"/>
                    <a:pt x="791" y="0"/>
                  </a:cubicBezTo>
                  <a:lnTo>
                    <a:pt x="104" y="0"/>
                  </a:lnTo>
                  <a:cubicBezTo>
                    <a:pt x="46" y="0"/>
                    <a:pt x="0" y="47"/>
                    <a:pt x="0" y="104"/>
                  </a:cubicBezTo>
                  <a:cubicBezTo>
                    <a:pt x="0" y="161"/>
                    <a:pt x="46" y="208"/>
                    <a:pt x="104" y="208"/>
                  </a:cubicBezTo>
                  <a:lnTo>
                    <a:pt x="104" y="208"/>
                  </a:lnTo>
                  <a:lnTo>
                    <a:pt x="104" y="208"/>
                  </a:lnTo>
                  <a:lnTo>
                    <a:pt x="791" y="20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1" name="Freeform 66"/>
            <p:cNvSpPr>
              <a:spLocks/>
            </p:cNvSpPr>
            <p:nvPr/>
          </p:nvSpPr>
          <p:spPr bwMode="auto">
            <a:xfrm>
              <a:off x="1360488" y="4850250"/>
              <a:ext cx="711200" cy="165100"/>
            </a:xfrm>
            <a:custGeom>
              <a:avLst/>
              <a:gdLst>
                <a:gd name="T0" fmla="*/ 791 w 895"/>
                <a:gd name="T1" fmla="*/ 208 h 208"/>
                <a:gd name="T2" fmla="*/ 895 w 895"/>
                <a:gd name="T3" fmla="*/ 104 h 208"/>
                <a:gd name="T4" fmla="*/ 791 w 895"/>
                <a:gd name="T5" fmla="*/ 0 h 208"/>
                <a:gd name="T6" fmla="*/ 104 w 895"/>
                <a:gd name="T7" fmla="*/ 0 h 208"/>
                <a:gd name="T8" fmla="*/ 0 w 895"/>
                <a:gd name="T9" fmla="*/ 104 h 208"/>
                <a:gd name="T10" fmla="*/ 104 w 895"/>
                <a:gd name="T11" fmla="*/ 208 h 208"/>
                <a:gd name="T12" fmla="*/ 104 w 895"/>
                <a:gd name="T13" fmla="*/ 208 h 208"/>
                <a:gd name="T14" fmla="*/ 104 w 895"/>
                <a:gd name="T15" fmla="*/ 208 h 208"/>
                <a:gd name="T16" fmla="*/ 791 w 895"/>
                <a:gd name="T17" fmla="*/ 20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5" h="208">
                  <a:moveTo>
                    <a:pt x="791" y="208"/>
                  </a:moveTo>
                  <a:cubicBezTo>
                    <a:pt x="848" y="208"/>
                    <a:pt x="895" y="161"/>
                    <a:pt x="895" y="104"/>
                  </a:cubicBezTo>
                  <a:cubicBezTo>
                    <a:pt x="895" y="47"/>
                    <a:pt x="848" y="0"/>
                    <a:pt x="791" y="0"/>
                  </a:cubicBezTo>
                  <a:lnTo>
                    <a:pt x="104" y="0"/>
                  </a:lnTo>
                  <a:cubicBezTo>
                    <a:pt x="46" y="0"/>
                    <a:pt x="0" y="47"/>
                    <a:pt x="0" y="104"/>
                  </a:cubicBezTo>
                  <a:cubicBezTo>
                    <a:pt x="0" y="161"/>
                    <a:pt x="46" y="208"/>
                    <a:pt x="104" y="208"/>
                  </a:cubicBezTo>
                  <a:lnTo>
                    <a:pt x="104" y="208"/>
                  </a:lnTo>
                  <a:lnTo>
                    <a:pt x="104" y="208"/>
                  </a:lnTo>
                  <a:lnTo>
                    <a:pt x="791" y="208"/>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Rectangle 67"/>
            <p:cNvSpPr>
              <a:spLocks noChangeArrowheads="1"/>
            </p:cNvSpPr>
            <p:nvPr/>
          </p:nvSpPr>
          <p:spPr bwMode="auto">
            <a:xfrm>
              <a:off x="1447800" y="4870888"/>
              <a:ext cx="34448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68"/>
            <p:cNvSpPr>
              <a:spLocks noChangeArrowheads="1"/>
            </p:cNvSpPr>
            <p:nvPr/>
          </p:nvSpPr>
          <p:spPr bwMode="auto">
            <a:xfrm>
              <a:off x="1739900" y="4870888"/>
              <a:ext cx="889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Rectangle 69"/>
            <p:cNvSpPr>
              <a:spLocks noChangeArrowheads="1"/>
            </p:cNvSpPr>
            <p:nvPr/>
          </p:nvSpPr>
          <p:spPr bwMode="auto">
            <a:xfrm>
              <a:off x="1778000" y="4870888"/>
              <a:ext cx="2540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11" name="Group 110"/>
          <p:cNvGrpSpPr/>
          <p:nvPr/>
        </p:nvGrpSpPr>
        <p:grpSpPr>
          <a:xfrm>
            <a:off x="4815667" y="3002116"/>
            <a:ext cx="1954213" cy="1614772"/>
            <a:chOff x="4876800" y="2699187"/>
            <a:chExt cx="1954213" cy="985838"/>
          </a:xfrm>
        </p:grpSpPr>
        <p:sp>
          <p:nvSpPr>
            <p:cNvPr id="75" name="Rectangle 29"/>
            <p:cNvSpPr>
              <a:spLocks noChangeArrowheads="1"/>
            </p:cNvSpPr>
            <p:nvPr/>
          </p:nvSpPr>
          <p:spPr bwMode="auto">
            <a:xfrm>
              <a:off x="4876800" y="2761100"/>
              <a:ext cx="1954213" cy="85407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Rectangle 30"/>
            <p:cNvSpPr>
              <a:spLocks noChangeArrowheads="1"/>
            </p:cNvSpPr>
            <p:nvPr/>
          </p:nvSpPr>
          <p:spPr bwMode="auto">
            <a:xfrm>
              <a:off x="4876800" y="2761100"/>
              <a:ext cx="1954213" cy="854075"/>
            </a:xfrm>
            <a:prstGeom prst="rect">
              <a:avLst/>
            </a:prstGeom>
            <a:noFill/>
            <a:ln w="47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Rectangle 31"/>
            <p:cNvSpPr>
              <a:spLocks noChangeArrowheads="1"/>
            </p:cNvSpPr>
            <p:nvPr/>
          </p:nvSpPr>
          <p:spPr bwMode="auto">
            <a:xfrm>
              <a:off x="5732463" y="3100825"/>
              <a:ext cx="139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8" name="Rectangle 32"/>
            <p:cNvSpPr>
              <a:spLocks noChangeArrowheads="1"/>
            </p:cNvSpPr>
            <p:nvPr/>
          </p:nvSpPr>
          <p:spPr bwMode="auto">
            <a:xfrm>
              <a:off x="5808663" y="3100825"/>
              <a:ext cx="139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 name="Rectangle 33"/>
            <p:cNvSpPr>
              <a:spLocks noChangeArrowheads="1"/>
            </p:cNvSpPr>
            <p:nvPr/>
          </p:nvSpPr>
          <p:spPr bwMode="auto">
            <a:xfrm>
              <a:off x="5886450" y="3100825"/>
              <a:ext cx="1651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0" name="Freeform 34"/>
            <p:cNvSpPr>
              <a:spLocks/>
            </p:cNvSpPr>
            <p:nvPr/>
          </p:nvSpPr>
          <p:spPr bwMode="auto">
            <a:xfrm>
              <a:off x="5119688" y="2699187"/>
              <a:ext cx="366713" cy="122238"/>
            </a:xfrm>
            <a:custGeom>
              <a:avLst/>
              <a:gdLst>
                <a:gd name="T0" fmla="*/ 384 w 461"/>
                <a:gd name="T1" fmla="*/ 153 h 153"/>
                <a:gd name="T2" fmla="*/ 461 w 461"/>
                <a:gd name="T3" fmla="*/ 77 h 153"/>
                <a:gd name="T4" fmla="*/ 384 w 461"/>
                <a:gd name="T5" fmla="*/ 0 h 153"/>
                <a:gd name="T6" fmla="*/ 77 w 461"/>
                <a:gd name="T7" fmla="*/ 0 h 153"/>
                <a:gd name="T8" fmla="*/ 0 w 461"/>
                <a:gd name="T9" fmla="*/ 77 h 153"/>
                <a:gd name="T10" fmla="*/ 77 w 461"/>
                <a:gd name="T11" fmla="*/ 153 h 153"/>
                <a:gd name="T12" fmla="*/ 77 w 461"/>
                <a:gd name="T13" fmla="*/ 153 h 153"/>
                <a:gd name="T14" fmla="*/ 77 w 461"/>
                <a:gd name="T15" fmla="*/ 153 h 153"/>
                <a:gd name="T16" fmla="*/ 384 w 461"/>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1" h="153">
                  <a:moveTo>
                    <a:pt x="384" y="153"/>
                  </a:moveTo>
                  <a:cubicBezTo>
                    <a:pt x="427" y="153"/>
                    <a:pt x="461" y="119"/>
                    <a:pt x="461" y="77"/>
                  </a:cubicBezTo>
                  <a:cubicBezTo>
                    <a:pt x="461" y="34"/>
                    <a:pt x="427" y="0"/>
                    <a:pt x="384" y="0"/>
                  </a:cubicBezTo>
                  <a:lnTo>
                    <a:pt x="77" y="0"/>
                  </a:lnTo>
                  <a:cubicBezTo>
                    <a:pt x="35" y="0"/>
                    <a:pt x="0" y="34"/>
                    <a:pt x="0" y="77"/>
                  </a:cubicBezTo>
                  <a:cubicBezTo>
                    <a:pt x="0" y="119"/>
                    <a:pt x="35" y="153"/>
                    <a:pt x="77" y="153"/>
                  </a:cubicBezTo>
                  <a:lnTo>
                    <a:pt x="77" y="153"/>
                  </a:lnTo>
                  <a:lnTo>
                    <a:pt x="77" y="153"/>
                  </a:lnTo>
                  <a:lnTo>
                    <a:pt x="384" y="153"/>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 name="Freeform 35"/>
            <p:cNvSpPr>
              <a:spLocks/>
            </p:cNvSpPr>
            <p:nvPr/>
          </p:nvSpPr>
          <p:spPr bwMode="auto">
            <a:xfrm>
              <a:off x="5119688" y="2699187"/>
              <a:ext cx="366713" cy="122238"/>
            </a:xfrm>
            <a:custGeom>
              <a:avLst/>
              <a:gdLst>
                <a:gd name="T0" fmla="*/ 384 w 461"/>
                <a:gd name="T1" fmla="*/ 153 h 153"/>
                <a:gd name="T2" fmla="*/ 461 w 461"/>
                <a:gd name="T3" fmla="*/ 77 h 153"/>
                <a:gd name="T4" fmla="*/ 384 w 461"/>
                <a:gd name="T5" fmla="*/ 0 h 153"/>
                <a:gd name="T6" fmla="*/ 77 w 461"/>
                <a:gd name="T7" fmla="*/ 0 h 153"/>
                <a:gd name="T8" fmla="*/ 0 w 461"/>
                <a:gd name="T9" fmla="*/ 77 h 153"/>
                <a:gd name="T10" fmla="*/ 77 w 461"/>
                <a:gd name="T11" fmla="*/ 153 h 153"/>
                <a:gd name="T12" fmla="*/ 77 w 461"/>
                <a:gd name="T13" fmla="*/ 153 h 153"/>
                <a:gd name="T14" fmla="*/ 77 w 461"/>
                <a:gd name="T15" fmla="*/ 153 h 153"/>
                <a:gd name="T16" fmla="*/ 384 w 461"/>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1" h="153">
                  <a:moveTo>
                    <a:pt x="384" y="153"/>
                  </a:moveTo>
                  <a:cubicBezTo>
                    <a:pt x="427" y="153"/>
                    <a:pt x="461" y="119"/>
                    <a:pt x="461" y="77"/>
                  </a:cubicBezTo>
                  <a:cubicBezTo>
                    <a:pt x="461" y="34"/>
                    <a:pt x="427" y="0"/>
                    <a:pt x="384" y="0"/>
                  </a:cubicBezTo>
                  <a:lnTo>
                    <a:pt x="77" y="0"/>
                  </a:lnTo>
                  <a:cubicBezTo>
                    <a:pt x="35" y="0"/>
                    <a:pt x="0" y="34"/>
                    <a:pt x="0" y="77"/>
                  </a:cubicBezTo>
                  <a:cubicBezTo>
                    <a:pt x="0" y="119"/>
                    <a:pt x="35" y="153"/>
                    <a:pt x="77" y="153"/>
                  </a:cubicBezTo>
                  <a:lnTo>
                    <a:pt x="77" y="153"/>
                  </a:lnTo>
                  <a:lnTo>
                    <a:pt x="77" y="153"/>
                  </a:lnTo>
                  <a:lnTo>
                    <a:pt x="384" y="153"/>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Rectangle 36"/>
            <p:cNvSpPr>
              <a:spLocks noChangeArrowheads="1"/>
            </p:cNvSpPr>
            <p:nvPr/>
          </p:nvSpPr>
          <p:spPr bwMode="auto">
            <a:xfrm>
              <a:off x="5199063" y="2705537"/>
              <a:ext cx="2667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Freeform 37"/>
            <p:cNvSpPr>
              <a:spLocks/>
            </p:cNvSpPr>
            <p:nvPr/>
          </p:nvSpPr>
          <p:spPr bwMode="auto">
            <a:xfrm>
              <a:off x="6097588" y="2699187"/>
              <a:ext cx="481013" cy="122238"/>
            </a:xfrm>
            <a:custGeom>
              <a:avLst/>
              <a:gdLst>
                <a:gd name="T0" fmla="*/ 526 w 603"/>
                <a:gd name="T1" fmla="*/ 153 h 153"/>
                <a:gd name="T2" fmla="*/ 603 w 603"/>
                <a:gd name="T3" fmla="*/ 77 h 153"/>
                <a:gd name="T4" fmla="*/ 526 w 603"/>
                <a:gd name="T5" fmla="*/ 0 h 153"/>
                <a:gd name="T6" fmla="*/ 526 w 603"/>
                <a:gd name="T7" fmla="*/ 0 h 153"/>
                <a:gd name="T8" fmla="*/ 526 w 603"/>
                <a:gd name="T9" fmla="*/ 0 h 153"/>
                <a:gd name="T10" fmla="*/ 77 w 603"/>
                <a:gd name="T11" fmla="*/ 0 h 153"/>
                <a:gd name="T12" fmla="*/ 0 w 603"/>
                <a:gd name="T13" fmla="*/ 77 h 153"/>
                <a:gd name="T14" fmla="*/ 77 w 603"/>
                <a:gd name="T15" fmla="*/ 153 h 153"/>
                <a:gd name="T16" fmla="*/ 526 w 603"/>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3" h="153">
                  <a:moveTo>
                    <a:pt x="526" y="153"/>
                  </a:moveTo>
                  <a:cubicBezTo>
                    <a:pt x="569" y="153"/>
                    <a:pt x="603" y="119"/>
                    <a:pt x="603" y="77"/>
                  </a:cubicBezTo>
                  <a:cubicBezTo>
                    <a:pt x="603" y="34"/>
                    <a:pt x="569" y="0"/>
                    <a:pt x="526" y="0"/>
                  </a:cubicBezTo>
                  <a:lnTo>
                    <a:pt x="526" y="0"/>
                  </a:lnTo>
                  <a:lnTo>
                    <a:pt x="526" y="0"/>
                  </a:lnTo>
                  <a:lnTo>
                    <a:pt x="77" y="0"/>
                  </a:lnTo>
                  <a:cubicBezTo>
                    <a:pt x="34" y="0"/>
                    <a:pt x="0" y="34"/>
                    <a:pt x="0" y="77"/>
                  </a:cubicBezTo>
                  <a:cubicBezTo>
                    <a:pt x="0" y="119"/>
                    <a:pt x="34" y="153"/>
                    <a:pt x="77" y="153"/>
                  </a:cubicBezTo>
                  <a:lnTo>
                    <a:pt x="526" y="153"/>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4" name="Freeform 38"/>
            <p:cNvSpPr>
              <a:spLocks/>
            </p:cNvSpPr>
            <p:nvPr/>
          </p:nvSpPr>
          <p:spPr bwMode="auto">
            <a:xfrm>
              <a:off x="6097588" y="2699187"/>
              <a:ext cx="481013" cy="122238"/>
            </a:xfrm>
            <a:custGeom>
              <a:avLst/>
              <a:gdLst>
                <a:gd name="T0" fmla="*/ 526 w 603"/>
                <a:gd name="T1" fmla="*/ 153 h 153"/>
                <a:gd name="T2" fmla="*/ 603 w 603"/>
                <a:gd name="T3" fmla="*/ 77 h 153"/>
                <a:gd name="T4" fmla="*/ 526 w 603"/>
                <a:gd name="T5" fmla="*/ 0 h 153"/>
                <a:gd name="T6" fmla="*/ 526 w 603"/>
                <a:gd name="T7" fmla="*/ 0 h 153"/>
                <a:gd name="T8" fmla="*/ 526 w 603"/>
                <a:gd name="T9" fmla="*/ 0 h 153"/>
                <a:gd name="T10" fmla="*/ 77 w 603"/>
                <a:gd name="T11" fmla="*/ 0 h 153"/>
                <a:gd name="T12" fmla="*/ 0 w 603"/>
                <a:gd name="T13" fmla="*/ 77 h 153"/>
                <a:gd name="T14" fmla="*/ 77 w 603"/>
                <a:gd name="T15" fmla="*/ 153 h 153"/>
                <a:gd name="T16" fmla="*/ 526 w 603"/>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3" h="153">
                  <a:moveTo>
                    <a:pt x="526" y="153"/>
                  </a:moveTo>
                  <a:cubicBezTo>
                    <a:pt x="569" y="153"/>
                    <a:pt x="603" y="119"/>
                    <a:pt x="603" y="77"/>
                  </a:cubicBezTo>
                  <a:cubicBezTo>
                    <a:pt x="603" y="34"/>
                    <a:pt x="569" y="0"/>
                    <a:pt x="526" y="0"/>
                  </a:cubicBezTo>
                  <a:lnTo>
                    <a:pt x="526" y="0"/>
                  </a:lnTo>
                  <a:lnTo>
                    <a:pt x="526" y="0"/>
                  </a:lnTo>
                  <a:lnTo>
                    <a:pt x="77" y="0"/>
                  </a:lnTo>
                  <a:cubicBezTo>
                    <a:pt x="34" y="0"/>
                    <a:pt x="0" y="34"/>
                    <a:pt x="0" y="77"/>
                  </a:cubicBezTo>
                  <a:cubicBezTo>
                    <a:pt x="0" y="119"/>
                    <a:pt x="34" y="153"/>
                    <a:pt x="77" y="153"/>
                  </a:cubicBezTo>
                  <a:lnTo>
                    <a:pt x="526" y="153"/>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Rectangle 39"/>
            <p:cNvSpPr>
              <a:spLocks noChangeArrowheads="1"/>
            </p:cNvSpPr>
            <p:nvPr/>
          </p:nvSpPr>
          <p:spPr bwMode="auto">
            <a:xfrm>
              <a:off x="6178550" y="2705537"/>
              <a:ext cx="35718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MGMT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Freeform 45"/>
            <p:cNvSpPr>
              <a:spLocks/>
            </p:cNvSpPr>
            <p:nvPr/>
          </p:nvSpPr>
          <p:spPr bwMode="auto">
            <a:xfrm>
              <a:off x="5029200" y="3524687"/>
              <a:ext cx="671513" cy="152400"/>
            </a:xfrm>
            <a:custGeom>
              <a:avLst/>
              <a:gdLst>
                <a:gd name="T0" fmla="*/ 749 w 845"/>
                <a:gd name="T1" fmla="*/ 192 h 192"/>
                <a:gd name="T2" fmla="*/ 845 w 845"/>
                <a:gd name="T3" fmla="*/ 96 h 192"/>
                <a:gd name="T4" fmla="*/ 749 w 845"/>
                <a:gd name="T5" fmla="*/ 0 h 192"/>
                <a:gd name="T6" fmla="*/ 749 w 845"/>
                <a:gd name="T7" fmla="*/ 0 h 192"/>
                <a:gd name="T8" fmla="*/ 749 w 845"/>
                <a:gd name="T9" fmla="*/ 0 h 192"/>
                <a:gd name="T10" fmla="*/ 96 w 845"/>
                <a:gd name="T11" fmla="*/ 0 h 192"/>
                <a:gd name="T12" fmla="*/ 0 w 845"/>
                <a:gd name="T13" fmla="*/ 96 h 192"/>
                <a:gd name="T14" fmla="*/ 96 w 845"/>
                <a:gd name="T15" fmla="*/ 192 h 192"/>
                <a:gd name="T16" fmla="*/ 96 w 845"/>
                <a:gd name="T17" fmla="*/ 192 h 192"/>
                <a:gd name="T18" fmla="*/ 96 w 845"/>
                <a:gd name="T19" fmla="*/ 192 h 192"/>
                <a:gd name="T20" fmla="*/ 749 w 845"/>
                <a:gd name="T21"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5" h="192">
                  <a:moveTo>
                    <a:pt x="749" y="192"/>
                  </a:moveTo>
                  <a:cubicBezTo>
                    <a:pt x="802" y="192"/>
                    <a:pt x="845" y="149"/>
                    <a:pt x="845" y="96"/>
                  </a:cubicBezTo>
                  <a:cubicBezTo>
                    <a:pt x="845" y="43"/>
                    <a:pt x="802" y="0"/>
                    <a:pt x="749" y="0"/>
                  </a:cubicBezTo>
                  <a:lnTo>
                    <a:pt x="749" y="0"/>
                  </a:lnTo>
                  <a:lnTo>
                    <a:pt x="749" y="0"/>
                  </a:lnTo>
                  <a:lnTo>
                    <a:pt x="96" y="0"/>
                  </a:lnTo>
                  <a:cubicBezTo>
                    <a:pt x="43" y="0"/>
                    <a:pt x="0" y="43"/>
                    <a:pt x="0" y="96"/>
                  </a:cubicBezTo>
                  <a:cubicBezTo>
                    <a:pt x="0" y="149"/>
                    <a:pt x="43" y="192"/>
                    <a:pt x="96" y="192"/>
                  </a:cubicBezTo>
                  <a:lnTo>
                    <a:pt x="96" y="192"/>
                  </a:lnTo>
                  <a:lnTo>
                    <a:pt x="96" y="192"/>
                  </a:lnTo>
                  <a:lnTo>
                    <a:pt x="749" y="19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Freeform 46"/>
            <p:cNvSpPr>
              <a:spLocks/>
            </p:cNvSpPr>
            <p:nvPr/>
          </p:nvSpPr>
          <p:spPr bwMode="auto">
            <a:xfrm>
              <a:off x="5029200" y="3524687"/>
              <a:ext cx="671513" cy="152400"/>
            </a:xfrm>
            <a:custGeom>
              <a:avLst/>
              <a:gdLst>
                <a:gd name="T0" fmla="*/ 749 w 845"/>
                <a:gd name="T1" fmla="*/ 192 h 192"/>
                <a:gd name="T2" fmla="*/ 845 w 845"/>
                <a:gd name="T3" fmla="*/ 96 h 192"/>
                <a:gd name="T4" fmla="*/ 749 w 845"/>
                <a:gd name="T5" fmla="*/ 0 h 192"/>
                <a:gd name="T6" fmla="*/ 749 w 845"/>
                <a:gd name="T7" fmla="*/ 0 h 192"/>
                <a:gd name="T8" fmla="*/ 749 w 845"/>
                <a:gd name="T9" fmla="*/ 0 h 192"/>
                <a:gd name="T10" fmla="*/ 96 w 845"/>
                <a:gd name="T11" fmla="*/ 0 h 192"/>
                <a:gd name="T12" fmla="*/ 0 w 845"/>
                <a:gd name="T13" fmla="*/ 96 h 192"/>
                <a:gd name="T14" fmla="*/ 96 w 845"/>
                <a:gd name="T15" fmla="*/ 192 h 192"/>
                <a:gd name="T16" fmla="*/ 96 w 845"/>
                <a:gd name="T17" fmla="*/ 192 h 192"/>
                <a:gd name="T18" fmla="*/ 96 w 845"/>
                <a:gd name="T19" fmla="*/ 192 h 192"/>
                <a:gd name="T20" fmla="*/ 749 w 845"/>
                <a:gd name="T21"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5" h="192">
                  <a:moveTo>
                    <a:pt x="749" y="192"/>
                  </a:moveTo>
                  <a:cubicBezTo>
                    <a:pt x="802" y="192"/>
                    <a:pt x="845" y="149"/>
                    <a:pt x="845" y="96"/>
                  </a:cubicBezTo>
                  <a:cubicBezTo>
                    <a:pt x="845" y="43"/>
                    <a:pt x="802" y="0"/>
                    <a:pt x="749" y="0"/>
                  </a:cubicBezTo>
                  <a:lnTo>
                    <a:pt x="749" y="0"/>
                  </a:lnTo>
                  <a:lnTo>
                    <a:pt x="749" y="0"/>
                  </a:lnTo>
                  <a:lnTo>
                    <a:pt x="96" y="0"/>
                  </a:lnTo>
                  <a:cubicBezTo>
                    <a:pt x="43" y="0"/>
                    <a:pt x="0" y="43"/>
                    <a:pt x="0" y="96"/>
                  </a:cubicBezTo>
                  <a:cubicBezTo>
                    <a:pt x="0" y="149"/>
                    <a:pt x="43" y="192"/>
                    <a:pt x="96" y="192"/>
                  </a:cubicBezTo>
                  <a:lnTo>
                    <a:pt x="96" y="192"/>
                  </a:lnTo>
                  <a:lnTo>
                    <a:pt x="96" y="192"/>
                  </a:lnTo>
                  <a:lnTo>
                    <a:pt x="749" y="192"/>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Rectangle 47"/>
            <p:cNvSpPr>
              <a:spLocks noChangeArrowheads="1"/>
            </p:cNvSpPr>
            <p:nvPr/>
          </p:nvSpPr>
          <p:spPr bwMode="auto">
            <a:xfrm>
              <a:off x="5095875" y="3545325"/>
              <a:ext cx="34448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MCPS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9" name="Rectangle 48"/>
            <p:cNvSpPr>
              <a:spLocks noChangeArrowheads="1"/>
            </p:cNvSpPr>
            <p:nvPr/>
          </p:nvSpPr>
          <p:spPr bwMode="auto">
            <a:xfrm>
              <a:off x="5389563" y="3545325"/>
              <a:ext cx="889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 name="Rectangle 49"/>
            <p:cNvSpPr>
              <a:spLocks noChangeArrowheads="1"/>
            </p:cNvSpPr>
            <p:nvPr/>
          </p:nvSpPr>
          <p:spPr bwMode="auto">
            <a:xfrm>
              <a:off x="5427663" y="3545325"/>
              <a:ext cx="2540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1" name="Freeform 65"/>
            <p:cNvSpPr>
              <a:spLocks/>
            </p:cNvSpPr>
            <p:nvPr/>
          </p:nvSpPr>
          <p:spPr bwMode="auto">
            <a:xfrm>
              <a:off x="5926138" y="3511987"/>
              <a:ext cx="711200" cy="165100"/>
            </a:xfrm>
            <a:custGeom>
              <a:avLst/>
              <a:gdLst>
                <a:gd name="T0" fmla="*/ 791 w 895"/>
                <a:gd name="T1" fmla="*/ 208 h 208"/>
                <a:gd name="T2" fmla="*/ 895 w 895"/>
                <a:gd name="T3" fmla="*/ 104 h 208"/>
                <a:gd name="T4" fmla="*/ 791 w 895"/>
                <a:gd name="T5" fmla="*/ 0 h 208"/>
                <a:gd name="T6" fmla="*/ 104 w 895"/>
                <a:gd name="T7" fmla="*/ 0 h 208"/>
                <a:gd name="T8" fmla="*/ 0 w 895"/>
                <a:gd name="T9" fmla="*/ 104 h 208"/>
                <a:gd name="T10" fmla="*/ 104 w 895"/>
                <a:gd name="T11" fmla="*/ 208 h 208"/>
                <a:gd name="T12" fmla="*/ 104 w 895"/>
                <a:gd name="T13" fmla="*/ 208 h 208"/>
                <a:gd name="T14" fmla="*/ 104 w 895"/>
                <a:gd name="T15" fmla="*/ 208 h 208"/>
                <a:gd name="T16" fmla="*/ 791 w 895"/>
                <a:gd name="T17" fmla="*/ 20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5" h="208">
                  <a:moveTo>
                    <a:pt x="791" y="208"/>
                  </a:moveTo>
                  <a:cubicBezTo>
                    <a:pt x="848" y="208"/>
                    <a:pt x="895" y="161"/>
                    <a:pt x="895" y="104"/>
                  </a:cubicBezTo>
                  <a:cubicBezTo>
                    <a:pt x="895" y="47"/>
                    <a:pt x="848" y="0"/>
                    <a:pt x="791" y="0"/>
                  </a:cubicBezTo>
                  <a:lnTo>
                    <a:pt x="104" y="0"/>
                  </a:lnTo>
                  <a:cubicBezTo>
                    <a:pt x="46" y="0"/>
                    <a:pt x="0" y="47"/>
                    <a:pt x="0" y="104"/>
                  </a:cubicBezTo>
                  <a:cubicBezTo>
                    <a:pt x="0" y="161"/>
                    <a:pt x="46" y="208"/>
                    <a:pt x="104" y="208"/>
                  </a:cubicBezTo>
                  <a:lnTo>
                    <a:pt x="104" y="208"/>
                  </a:lnTo>
                  <a:lnTo>
                    <a:pt x="104" y="208"/>
                  </a:lnTo>
                  <a:lnTo>
                    <a:pt x="791" y="20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2" name="Freeform 66"/>
            <p:cNvSpPr>
              <a:spLocks/>
            </p:cNvSpPr>
            <p:nvPr/>
          </p:nvSpPr>
          <p:spPr bwMode="auto">
            <a:xfrm>
              <a:off x="5926138" y="3511987"/>
              <a:ext cx="711200" cy="165100"/>
            </a:xfrm>
            <a:custGeom>
              <a:avLst/>
              <a:gdLst>
                <a:gd name="T0" fmla="*/ 791 w 895"/>
                <a:gd name="T1" fmla="*/ 208 h 208"/>
                <a:gd name="T2" fmla="*/ 895 w 895"/>
                <a:gd name="T3" fmla="*/ 104 h 208"/>
                <a:gd name="T4" fmla="*/ 791 w 895"/>
                <a:gd name="T5" fmla="*/ 0 h 208"/>
                <a:gd name="T6" fmla="*/ 104 w 895"/>
                <a:gd name="T7" fmla="*/ 0 h 208"/>
                <a:gd name="T8" fmla="*/ 0 w 895"/>
                <a:gd name="T9" fmla="*/ 104 h 208"/>
                <a:gd name="T10" fmla="*/ 104 w 895"/>
                <a:gd name="T11" fmla="*/ 208 h 208"/>
                <a:gd name="T12" fmla="*/ 104 w 895"/>
                <a:gd name="T13" fmla="*/ 208 h 208"/>
                <a:gd name="T14" fmla="*/ 104 w 895"/>
                <a:gd name="T15" fmla="*/ 208 h 208"/>
                <a:gd name="T16" fmla="*/ 791 w 895"/>
                <a:gd name="T17" fmla="*/ 20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5" h="208">
                  <a:moveTo>
                    <a:pt x="791" y="208"/>
                  </a:moveTo>
                  <a:cubicBezTo>
                    <a:pt x="848" y="208"/>
                    <a:pt x="895" y="161"/>
                    <a:pt x="895" y="104"/>
                  </a:cubicBezTo>
                  <a:cubicBezTo>
                    <a:pt x="895" y="47"/>
                    <a:pt x="848" y="0"/>
                    <a:pt x="791" y="0"/>
                  </a:cubicBezTo>
                  <a:lnTo>
                    <a:pt x="104" y="0"/>
                  </a:lnTo>
                  <a:cubicBezTo>
                    <a:pt x="46" y="0"/>
                    <a:pt x="0" y="47"/>
                    <a:pt x="0" y="104"/>
                  </a:cubicBezTo>
                  <a:cubicBezTo>
                    <a:pt x="0" y="161"/>
                    <a:pt x="46" y="208"/>
                    <a:pt x="104" y="208"/>
                  </a:cubicBezTo>
                  <a:lnTo>
                    <a:pt x="104" y="208"/>
                  </a:lnTo>
                  <a:lnTo>
                    <a:pt x="104" y="208"/>
                  </a:lnTo>
                  <a:lnTo>
                    <a:pt x="791" y="208"/>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Rectangle 67"/>
            <p:cNvSpPr>
              <a:spLocks noChangeArrowheads="1"/>
            </p:cNvSpPr>
            <p:nvPr/>
          </p:nvSpPr>
          <p:spPr bwMode="auto">
            <a:xfrm>
              <a:off x="6013450" y="3532625"/>
              <a:ext cx="34448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4" name="Rectangle 68"/>
            <p:cNvSpPr>
              <a:spLocks noChangeArrowheads="1"/>
            </p:cNvSpPr>
            <p:nvPr/>
          </p:nvSpPr>
          <p:spPr bwMode="auto">
            <a:xfrm>
              <a:off x="6305550" y="3532625"/>
              <a:ext cx="889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5" name="Rectangle 69"/>
            <p:cNvSpPr>
              <a:spLocks noChangeArrowheads="1"/>
            </p:cNvSpPr>
            <p:nvPr/>
          </p:nvSpPr>
          <p:spPr bwMode="auto">
            <a:xfrm>
              <a:off x="6343650" y="3532625"/>
              <a:ext cx="2540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96" name="Group 95"/>
          <p:cNvGrpSpPr/>
          <p:nvPr/>
        </p:nvGrpSpPr>
        <p:grpSpPr>
          <a:xfrm>
            <a:off x="7888055" y="3605839"/>
            <a:ext cx="783925" cy="601426"/>
            <a:chOff x="4912967" y="3843331"/>
            <a:chExt cx="457200" cy="319078"/>
          </a:xfrm>
        </p:grpSpPr>
        <p:sp>
          <p:nvSpPr>
            <p:cNvPr id="97" name="Flowchart: Magnetic Disk 96"/>
            <p:cNvSpPr/>
            <p:nvPr/>
          </p:nvSpPr>
          <p:spPr bwMode="auto">
            <a:xfrm>
              <a:off x="4912967" y="3856085"/>
              <a:ext cx="457200" cy="306324"/>
            </a:xfrm>
            <a:prstGeom prst="flowChartMagneticDisk">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09" charset="0"/>
              </a:endParaRPr>
            </a:p>
          </p:txBody>
        </p:sp>
        <p:sp>
          <p:nvSpPr>
            <p:cNvPr id="98" name="TextBox 97"/>
            <p:cNvSpPr txBox="1"/>
            <p:nvPr/>
          </p:nvSpPr>
          <p:spPr>
            <a:xfrm>
              <a:off x="4948546" y="3843331"/>
              <a:ext cx="377026" cy="276999"/>
            </a:xfrm>
            <a:prstGeom prst="rect">
              <a:avLst/>
            </a:prstGeom>
            <a:noFill/>
          </p:spPr>
          <p:txBody>
            <a:bodyPr wrap="none" rtlCol="0">
              <a:spAutoFit/>
            </a:bodyPr>
            <a:lstStyle/>
            <a:p>
              <a:r>
                <a:rPr lang="en-US" dirty="0" smtClean="0"/>
                <a:t>….</a:t>
              </a:r>
              <a:endParaRPr lang="en-US" dirty="0"/>
            </a:p>
          </p:txBody>
        </p:sp>
      </p:grpSp>
      <p:sp>
        <p:nvSpPr>
          <p:cNvPr id="99" name="Rectangle 145"/>
          <p:cNvSpPr>
            <a:spLocks noChangeArrowheads="1"/>
          </p:cNvSpPr>
          <p:nvPr/>
        </p:nvSpPr>
        <p:spPr bwMode="auto">
          <a:xfrm>
            <a:off x="4733964" y="1905844"/>
            <a:ext cx="3919623" cy="350790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ctr"/>
            <a:endParaRPr lang="en-US"/>
          </a:p>
        </p:txBody>
      </p:sp>
      <p:grpSp>
        <p:nvGrpSpPr>
          <p:cNvPr id="102" name="Group 101"/>
          <p:cNvGrpSpPr/>
          <p:nvPr/>
        </p:nvGrpSpPr>
        <p:grpSpPr>
          <a:xfrm>
            <a:off x="5195331" y="5036134"/>
            <a:ext cx="2996895" cy="684644"/>
            <a:chOff x="4199486" y="2940605"/>
            <a:chExt cx="1045067" cy="223283"/>
          </a:xfrm>
        </p:grpSpPr>
        <p:sp>
          <p:nvSpPr>
            <p:cNvPr id="103" name="Freeform 250"/>
            <p:cNvSpPr>
              <a:spLocks/>
            </p:cNvSpPr>
            <p:nvPr/>
          </p:nvSpPr>
          <p:spPr bwMode="auto">
            <a:xfrm>
              <a:off x="4199486" y="2940605"/>
              <a:ext cx="1045067" cy="223283"/>
            </a:xfrm>
            <a:custGeom>
              <a:avLst/>
              <a:gdLst>
                <a:gd name="T0" fmla="*/ 864 w 999"/>
                <a:gd name="T1" fmla="*/ 269 h 269"/>
                <a:gd name="T2" fmla="*/ 999 w 999"/>
                <a:gd name="T3" fmla="*/ 135 h 269"/>
                <a:gd name="T4" fmla="*/ 864 w 999"/>
                <a:gd name="T5" fmla="*/ 0 h 269"/>
                <a:gd name="T6" fmla="*/ 135 w 999"/>
                <a:gd name="T7" fmla="*/ 0 h 269"/>
                <a:gd name="T8" fmla="*/ 0 w 999"/>
                <a:gd name="T9" fmla="*/ 135 h 269"/>
                <a:gd name="T10" fmla="*/ 135 w 999"/>
                <a:gd name="T11" fmla="*/ 269 h 269"/>
                <a:gd name="T12" fmla="*/ 135 w 999"/>
                <a:gd name="T13" fmla="*/ 269 h 269"/>
                <a:gd name="T14" fmla="*/ 135 w 999"/>
                <a:gd name="T15" fmla="*/ 269 h 269"/>
                <a:gd name="T16" fmla="*/ 864 w 999"/>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9" h="269">
                  <a:moveTo>
                    <a:pt x="864" y="269"/>
                  </a:moveTo>
                  <a:cubicBezTo>
                    <a:pt x="939" y="269"/>
                    <a:pt x="999" y="209"/>
                    <a:pt x="999" y="135"/>
                  </a:cubicBezTo>
                  <a:cubicBezTo>
                    <a:pt x="999" y="60"/>
                    <a:pt x="939" y="0"/>
                    <a:pt x="864" y="0"/>
                  </a:cubicBezTo>
                  <a:lnTo>
                    <a:pt x="135" y="0"/>
                  </a:lnTo>
                  <a:cubicBezTo>
                    <a:pt x="61" y="0"/>
                    <a:pt x="0" y="60"/>
                    <a:pt x="0" y="135"/>
                  </a:cubicBezTo>
                  <a:cubicBezTo>
                    <a:pt x="0" y="209"/>
                    <a:pt x="61" y="269"/>
                    <a:pt x="135" y="269"/>
                  </a:cubicBezTo>
                  <a:lnTo>
                    <a:pt x="135" y="269"/>
                  </a:lnTo>
                  <a:lnTo>
                    <a:pt x="135" y="269"/>
                  </a:lnTo>
                  <a:lnTo>
                    <a:pt x="864" y="269"/>
                  </a:lnTo>
                  <a:close/>
                </a:path>
              </a:pathLst>
            </a:custGeom>
            <a:solidFill>
              <a:srgbClr val="FFFFFF"/>
            </a:solid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 name="Rectangle 217"/>
            <p:cNvSpPr>
              <a:spLocks noChangeArrowheads="1"/>
            </p:cNvSpPr>
            <p:nvPr/>
          </p:nvSpPr>
          <p:spPr bwMode="auto">
            <a:xfrm>
              <a:off x="4477907" y="2998385"/>
              <a:ext cx="536739" cy="13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Arial" pitchFamily="34" charset="0"/>
                  <a:cs typeface="Arial" pitchFamily="34" charset="0"/>
                </a:rPr>
                <a:t>L2RM-SAP</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05" name="Group 104"/>
          <p:cNvGrpSpPr/>
          <p:nvPr/>
        </p:nvGrpSpPr>
        <p:grpSpPr>
          <a:xfrm>
            <a:off x="5199273" y="1627051"/>
            <a:ext cx="2989007" cy="684644"/>
            <a:chOff x="4200861" y="1828800"/>
            <a:chExt cx="1042317" cy="223283"/>
          </a:xfrm>
        </p:grpSpPr>
        <p:sp>
          <p:nvSpPr>
            <p:cNvPr id="106" name="Freeform 214"/>
            <p:cNvSpPr>
              <a:spLocks/>
            </p:cNvSpPr>
            <p:nvPr/>
          </p:nvSpPr>
          <p:spPr bwMode="auto">
            <a:xfrm>
              <a:off x="4200861" y="1828800"/>
              <a:ext cx="1042317" cy="223283"/>
            </a:xfrm>
            <a:custGeom>
              <a:avLst/>
              <a:gdLst>
                <a:gd name="T0" fmla="*/ 864 w 998"/>
                <a:gd name="T1" fmla="*/ 269 h 269"/>
                <a:gd name="T2" fmla="*/ 998 w 998"/>
                <a:gd name="T3" fmla="*/ 135 h 269"/>
                <a:gd name="T4" fmla="*/ 864 w 998"/>
                <a:gd name="T5" fmla="*/ 0 h 269"/>
                <a:gd name="T6" fmla="*/ 134 w 998"/>
                <a:gd name="T7" fmla="*/ 0 h 269"/>
                <a:gd name="T8" fmla="*/ 0 w 998"/>
                <a:gd name="T9" fmla="*/ 135 h 269"/>
                <a:gd name="T10" fmla="*/ 134 w 998"/>
                <a:gd name="T11" fmla="*/ 269 h 269"/>
                <a:gd name="T12" fmla="*/ 864 w 998"/>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8" h="269">
                  <a:moveTo>
                    <a:pt x="864" y="269"/>
                  </a:moveTo>
                  <a:cubicBezTo>
                    <a:pt x="938" y="269"/>
                    <a:pt x="998" y="209"/>
                    <a:pt x="998" y="135"/>
                  </a:cubicBezTo>
                  <a:cubicBezTo>
                    <a:pt x="998" y="60"/>
                    <a:pt x="938" y="0"/>
                    <a:pt x="864" y="0"/>
                  </a:cubicBezTo>
                  <a:lnTo>
                    <a:pt x="134" y="0"/>
                  </a:lnTo>
                  <a:cubicBezTo>
                    <a:pt x="60" y="0"/>
                    <a:pt x="0" y="60"/>
                    <a:pt x="0" y="135"/>
                  </a:cubicBezTo>
                  <a:cubicBezTo>
                    <a:pt x="0" y="209"/>
                    <a:pt x="60" y="269"/>
                    <a:pt x="134" y="269"/>
                  </a:cubicBezTo>
                  <a:lnTo>
                    <a:pt x="864" y="269"/>
                  </a:lnTo>
                  <a:close/>
                </a:path>
              </a:pathLst>
            </a:custGeom>
            <a:solidFill>
              <a:srgbClr val="FFFFFF"/>
            </a:solid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 name="Rectangle 217"/>
            <p:cNvSpPr>
              <a:spLocks noChangeArrowheads="1"/>
            </p:cNvSpPr>
            <p:nvPr/>
          </p:nvSpPr>
          <p:spPr bwMode="auto">
            <a:xfrm>
              <a:off x="4478047" y="1894274"/>
              <a:ext cx="525238" cy="13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Arial" pitchFamily="34" charset="0"/>
                  <a:cs typeface="Arial" pitchFamily="34" charset="0"/>
                </a:rPr>
                <a:t>L2RH-SAP</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08" name="Flowchart: Magnetic Disk 107"/>
          <p:cNvSpPr/>
          <p:nvPr/>
        </p:nvSpPr>
        <p:spPr bwMode="auto">
          <a:xfrm>
            <a:off x="6967979" y="3146928"/>
            <a:ext cx="1365176" cy="715911"/>
          </a:xfrm>
          <a:prstGeom prst="flowChartMagneticDisk">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09" name="Rectangle 146"/>
          <p:cNvSpPr>
            <a:spLocks noChangeArrowheads="1"/>
          </p:cNvSpPr>
          <p:nvPr/>
        </p:nvSpPr>
        <p:spPr bwMode="auto">
          <a:xfrm>
            <a:off x="7285105" y="3430664"/>
            <a:ext cx="718927" cy="406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en-US" sz="1400" dirty="0" smtClean="0">
                <a:solidFill>
                  <a:srgbClr val="000000"/>
                </a:solidFill>
              </a:rPr>
              <a:t>L</a:t>
            </a:r>
            <a:r>
              <a:rPr kumimoji="0" lang="en-US" altLang="en-US" sz="1400" b="0" i="0" u="none" strike="noStrike" cap="none" normalizeH="0" baseline="0" dirty="0" smtClean="0">
                <a:ln>
                  <a:noFill/>
                </a:ln>
                <a:solidFill>
                  <a:srgbClr val="000000"/>
                </a:solidFill>
                <a:effectLst/>
              </a:rPr>
              <a:t>2IB</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13" name="Group 112"/>
          <p:cNvGrpSpPr/>
          <p:nvPr/>
        </p:nvGrpSpPr>
        <p:grpSpPr>
          <a:xfrm>
            <a:off x="1323181" y="2176616"/>
            <a:ext cx="1954213" cy="985838"/>
            <a:chOff x="4876800" y="2699187"/>
            <a:chExt cx="1954213" cy="985838"/>
          </a:xfrm>
        </p:grpSpPr>
        <p:sp>
          <p:nvSpPr>
            <p:cNvPr id="114" name="Rectangle 29"/>
            <p:cNvSpPr>
              <a:spLocks noChangeArrowheads="1"/>
            </p:cNvSpPr>
            <p:nvPr/>
          </p:nvSpPr>
          <p:spPr bwMode="auto">
            <a:xfrm>
              <a:off x="4876800" y="2761100"/>
              <a:ext cx="1954213" cy="85407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 name="Rectangle 30"/>
            <p:cNvSpPr>
              <a:spLocks noChangeArrowheads="1"/>
            </p:cNvSpPr>
            <p:nvPr/>
          </p:nvSpPr>
          <p:spPr bwMode="auto">
            <a:xfrm>
              <a:off x="4876800" y="2761100"/>
              <a:ext cx="1954213" cy="854075"/>
            </a:xfrm>
            <a:prstGeom prst="rect">
              <a:avLst/>
            </a:prstGeom>
            <a:noFill/>
            <a:ln w="47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Rectangle 31"/>
            <p:cNvSpPr>
              <a:spLocks noChangeArrowheads="1"/>
            </p:cNvSpPr>
            <p:nvPr/>
          </p:nvSpPr>
          <p:spPr bwMode="auto">
            <a:xfrm>
              <a:off x="5732463" y="3100825"/>
              <a:ext cx="139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 name="Rectangle 32"/>
            <p:cNvSpPr>
              <a:spLocks noChangeArrowheads="1"/>
            </p:cNvSpPr>
            <p:nvPr/>
          </p:nvSpPr>
          <p:spPr bwMode="auto">
            <a:xfrm>
              <a:off x="5808663" y="3100825"/>
              <a:ext cx="139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 name="Rectangle 33"/>
            <p:cNvSpPr>
              <a:spLocks noChangeArrowheads="1"/>
            </p:cNvSpPr>
            <p:nvPr/>
          </p:nvSpPr>
          <p:spPr bwMode="auto">
            <a:xfrm>
              <a:off x="5886450" y="3100825"/>
              <a:ext cx="1651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9" name="Freeform 34"/>
            <p:cNvSpPr>
              <a:spLocks/>
            </p:cNvSpPr>
            <p:nvPr/>
          </p:nvSpPr>
          <p:spPr bwMode="auto">
            <a:xfrm>
              <a:off x="5119688" y="2699187"/>
              <a:ext cx="366713" cy="122238"/>
            </a:xfrm>
            <a:custGeom>
              <a:avLst/>
              <a:gdLst>
                <a:gd name="T0" fmla="*/ 384 w 461"/>
                <a:gd name="T1" fmla="*/ 153 h 153"/>
                <a:gd name="T2" fmla="*/ 461 w 461"/>
                <a:gd name="T3" fmla="*/ 77 h 153"/>
                <a:gd name="T4" fmla="*/ 384 w 461"/>
                <a:gd name="T5" fmla="*/ 0 h 153"/>
                <a:gd name="T6" fmla="*/ 77 w 461"/>
                <a:gd name="T7" fmla="*/ 0 h 153"/>
                <a:gd name="T8" fmla="*/ 0 w 461"/>
                <a:gd name="T9" fmla="*/ 77 h 153"/>
                <a:gd name="T10" fmla="*/ 77 w 461"/>
                <a:gd name="T11" fmla="*/ 153 h 153"/>
                <a:gd name="T12" fmla="*/ 77 w 461"/>
                <a:gd name="T13" fmla="*/ 153 h 153"/>
                <a:gd name="T14" fmla="*/ 77 w 461"/>
                <a:gd name="T15" fmla="*/ 153 h 153"/>
                <a:gd name="T16" fmla="*/ 384 w 461"/>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1" h="153">
                  <a:moveTo>
                    <a:pt x="384" y="153"/>
                  </a:moveTo>
                  <a:cubicBezTo>
                    <a:pt x="427" y="153"/>
                    <a:pt x="461" y="119"/>
                    <a:pt x="461" y="77"/>
                  </a:cubicBezTo>
                  <a:cubicBezTo>
                    <a:pt x="461" y="34"/>
                    <a:pt x="427" y="0"/>
                    <a:pt x="384" y="0"/>
                  </a:cubicBezTo>
                  <a:lnTo>
                    <a:pt x="77" y="0"/>
                  </a:lnTo>
                  <a:cubicBezTo>
                    <a:pt x="35" y="0"/>
                    <a:pt x="0" y="34"/>
                    <a:pt x="0" y="77"/>
                  </a:cubicBezTo>
                  <a:cubicBezTo>
                    <a:pt x="0" y="119"/>
                    <a:pt x="35" y="153"/>
                    <a:pt x="77" y="153"/>
                  </a:cubicBezTo>
                  <a:lnTo>
                    <a:pt x="77" y="153"/>
                  </a:lnTo>
                  <a:lnTo>
                    <a:pt x="77" y="153"/>
                  </a:lnTo>
                  <a:lnTo>
                    <a:pt x="384" y="153"/>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 name="Freeform 35"/>
            <p:cNvSpPr>
              <a:spLocks/>
            </p:cNvSpPr>
            <p:nvPr/>
          </p:nvSpPr>
          <p:spPr bwMode="auto">
            <a:xfrm>
              <a:off x="5119688" y="2699187"/>
              <a:ext cx="366713" cy="122238"/>
            </a:xfrm>
            <a:custGeom>
              <a:avLst/>
              <a:gdLst>
                <a:gd name="T0" fmla="*/ 384 w 461"/>
                <a:gd name="T1" fmla="*/ 153 h 153"/>
                <a:gd name="T2" fmla="*/ 461 w 461"/>
                <a:gd name="T3" fmla="*/ 77 h 153"/>
                <a:gd name="T4" fmla="*/ 384 w 461"/>
                <a:gd name="T5" fmla="*/ 0 h 153"/>
                <a:gd name="T6" fmla="*/ 77 w 461"/>
                <a:gd name="T7" fmla="*/ 0 h 153"/>
                <a:gd name="T8" fmla="*/ 0 w 461"/>
                <a:gd name="T9" fmla="*/ 77 h 153"/>
                <a:gd name="T10" fmla="*/ 77 w 461"/>
                <a:gd name="T11" fmla="*/ 153 h 153"/>
                <a:gd name="T12" fmla="*/ 77 w 461"/>
                <a:gd name="T13" fmla="*/ 153 h 153"/>
                <a:gd name="T14" fmla="*/ 77 w 461"/>
                <a:gd name="T15" fmla="*/ 153 h 153"/>
                <a:gd name="T16" fmla="*/ 384 w 461"/>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1" h="153">
                  <a:moveTo>
                    <a:pt x="384" y="153"/>
                  </a:moveTo>
                  <a:cubicBezTo>
                    <a:pt x="427" y="153"/>
                    <a:pt x="461" y="119"/>
                    <a:pt x="461" y="77"/>
                  </a:cubicBezTo>
                  <a:cubicBezTo>
                    <a:pt x="461" y="34"/>
                    <a:pt x="427" y="0"/>
                    <a:pt x="384" y="0"/>
                  </a:cubicBezTo>
                  <a:lnTo>
                    <a:pt x="77" y="0"/>
                  </a:lnTo>
                  <a:cubicBezTo>
                    <a:pt x="35" y="0"/>
                    <a:pt x="0" y="34"/>
                    <a:pt x="0" y="77"/>
                  </a:cubicBezTo>
                  <a:cubicBezTo>
                    <a:pt x="0" y="119"/>
                    <a:pt x="35" y="153"/>
                    <a:pt x="77" y="153"/>
                  </a:cubicBezTo>
                  <a:lnTo>
                    <a:pt x="77" y="153"/>
                  </a:lnTo>
                  <a:lnTo>
                    <a:pt x="77" y="153"/>
                  </a:lnTo>
                  <a:lnTo>
                    <a:pt x="384" y="153"/>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 name="Rectangle 36"/>
            <p:cNvSpPr>
              <a:spLocks noChangeArrowheads="1"/>
            </p:cNvSpPr>
            <p:nvPr/>
          </p:nvSpPr>
          <p:spPr bwMode="auto">
            <a:xfrm>
              <a:off x="5199063" y="2705537"/>
              <a:ext cx="2667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 name="Freeform 37"/>
            <p:cNvSpPr>
              <a:spLocks/>
            </p:cNvSpPr>
            <p:nvPr/>
          </p:nvSpPr>
          <p:spPr bwMode="auto">
            <a:xfrm>
              <a:off x="6097588" y="2699187"/>
              <a:ext cx="481013" cy="122238"/>
            </a:xfrm>
            <a:custGeom>
              <a:avLst/>
              <a:gdLst>
                <a:gd name="T0" fmla="*/ 526 w 603"/>
                <a:gd name="T1" fmla="*/ 153 h 153"/>
                <a:gd name="T2" fmla="*/ 603 w 603"/>
                <a:gd name="T3" fmla="*/ 77 h 153"/>
                <a:gd name="T4" fmla="*/ 526 w 603"/>
                <a:gd name="T5" fmla="*/ 0 h 153"/>
                <a:gd name="T6" fmla="*/ 526 w 603"/>
                <a:gd name="T7" fmla="*/ 0 h 153"/>
                <a:gd name="T8" fmla="*/ 526 w 603"/>
                <a:gd name="T9" fmla="*/ 0 h 153"/>
                <a:gd name="T10" fmla="*/ 77 w 603"/>
                <a:gd name="T11" fmla="*/ 0 h 153"/>
                <a:gd name="T12" fmla="*/ 0 w 603"/>
                <a:gd name="T13" fmla="*/ 77 h 153"/>
                <a:gd name="T14" fmla="*/ 77 w 603"/>
                <a:gd name="T15" fmla="*/ 153 h 153"/>
                <a:gd name="T16" fmla="*/ 526 w 603"/>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3" h="153">
                  <a:moveTo>
                    <a:pt x="526" y="153"/>
                  </a:moveTo>
                  <a:cubicBezTo>
                    <a:pt x="569" y="153"/>
                    <a:pt x="603" y="119"/>
                    <a:pt x="603" y="77"/>
                  </a:cubicBezTo>
                  <a:cubicBezTo>
                    <a:pt x="603" y="34"/>
                    <a:pt x="569" y="0"/>
                    <a:pt x="526" y="0"/>
                  </a:cubicBezTo>
                  <a:lnTo>
                    <a:pt x="526" y="0"/>
                  </a:lnTo>
                  <a:lnTo>
                    <a:pt x="526" y="0"/>
                  </a:lnTo>
                  <a:lnTo>
                    <a:pt x="77" y="0"/>
                  </a:lnTo>
                  <a:cubicBezTo>
                    <a:pt x="34" y="0"/>
                    <a:pt x="0" y="34"/>
                    <a:pt x="0" y="77"/>
                  </a:cubicBezTo>
                  <a:cubicBezTo>
                    <a:pt x="0" y="119"/>
                    <a:pt x="34" y="153"/>
                    <a:pt x="77" y="153"/>
                  </a:cubicBezTo>
                  <a:lnTo>
                    <a:pt x="526" y="153"/>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3" name="Freeform 38"/>
            <p:cNvSpPr>
              <a:spLocks/>
            </p:cNvSpPr>
            <p:nvPr/>
          </p:nvSpPr>
          <p:spPr bwMode="auto">
            <a:xfrm>
              <a:off x="6097588" y="2699187"/>
              <a:ext cx="481013" cy="122238"/>
            </a:xfrm>
            <a:custGeom>
              <a:avLst/>
              <a:gdLst>
                <a:gd name="T0" fmla="*/ 526 w 603"/>
                <a:gd name="T1" fmla="*/ 153 h 153"/>
                <a:gd name="T2" fmla="*/ 603 w 603"/>
                <a:gd name="T3" fmla="*/ 77 h 153"/>
                <a:gd name="T4" fmla="*/ 526 w 603"/>
                <a:gd name="T5" fmla="*/ 0 h 153"/>
                <a:gd name="T6" fmla="*/ 526 w 603"/>
                <a:gd name="T7" fmla="*/ 0 h 153"/>
                <a:gd name="T8" fmla="*/ 526 w 603"/>
                <a:gd name="T9" fmla="*/ 0 h 153"/>
                <a:gd name="T10" fmla="*/ 77 w 603"/>
                <a:gd name="T11" fmla="*/ 0 h 153"/>
                <a:gd name="T12" fmla="*/ 0 w 603"/>
                <a:gd name="T13" fmla="*/ 77 h 153"/>
                <a:gd name="T14" fmla="*/ 77 w 603"/>
                <a:gd name="T15" fmla="*/ 153 h 153"/>
                <a:gd name="T16" fmla="*/ 526 w 603"/>
                <a:gd name="T17" fmla="*/ 1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3" h="153">
                  <a:moveTo>
                    <a:pt x="526" y="153"/>
                  </a:moveTo>
                  <a:cubicBezTo>
                    <a:pt x="569" y="153"/>
                    <a:pt x="603" y="119"/>
                    <a:pt x="603" y="77"/>
                  </a:cubicBezTo>
                  <a:cubicBezTo>
                    <a:pt x="603" y="34"/>
                    <a:pt x="569" y="0"/>
                    <a:pt x="526" y="0"/>
                  </a:cubicBezTo>
                  <a:lnTo>
                    <a:pt x="526" y="0"/>
                  </a:lnTo>
                  <a:lnTo>
                    <a:pt x="526" y="0"/>
                  </a:lnTo>
                  <a:lnTo>
                    <a:pt x="77" y="0"/>
                  </a:lnTo>
                  <a:cubicBezTo>
                    <a:pt x="34" y="0"/>
                    <a:pt x="0" y="34"/>
                    <a:pt x="0" y="77"/>
                  </a:cubicBezTo>
                  <a:cubicBezTo>
                    <a:pt x="0" y="119"/>
                    <a:pt x="34" y="153"/>
                    <a:pt x="77" y="153"/>
                  </a:cubicBezTo>
                  <a:lnTo>
                    <a:pt x="526" y="153"/>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 name="Rectangle 39"/>
            <p:cNvSpPr>
              <a:spLocks noChangeArrowheads="1"/>
            </p:cNvSpPr>
            <p:nvPr/>
          </p:nvSpPr>
          <p:spPr bwMode="auto">
            <a:xfrm>
              <a:off x="6178550" y="2705537"/>
              <a:ext cx="35718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MGMT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 name="Freeform 45"/>
            <p:cNvSpPr>
              <a:spLocks/>
            </p:cNvSpPr>
            <p:nvPr/>
          </p:nvSpPr>
          <p:spPr bwMode="auto">
            <a:xfrm>
              <a:off x="5029200" y="3524687"/>
              <a:ext cx="671513" cy="152400"/>
            </a:xfrm>
            <a:custGeom>
              <a:avLst/>
              <a:gdLst>
                <a:gd name="T0" fmla="*/ 749 w 845"/>
                <a:gd name="T1" fmla="*/ 192 h 192"/>
                <a:gd name="T2" fmla="*/ 845 w 845"/>
                <a:gd name="T3" fmla="*/ 96 h 192"/>
                <a:gd name="T4" fmla="*/ 749 w 845"/>
                <a:gd name="T5" fmla="*/ 0 h 192"/>
                <a:gd name="T6" fmla="*/ 749 w 845"/>
                <a:gd name="T7" fmla="*/ 0 h 192"/>
                <a:gd name="T8" fmla="*/ 749 w 845"/>
                <a:gd name="T9" fmla="*/ 0 h 192"/>
                <a:gd name="T10" fmla="*/ 96 w 845"/>
                <a:gd name="T11" fmla="*/ 0 h 192"/>
                <a:gd name="T12" fmla="*/ 0 w 845"/>
                <a:gd name="T13" fmla="*/ 96 h 192"/>
                <a:gd name="T14" fmla="*/ 96 w 845"/>
                <a:gd name="T15" fmla="*/ 192 h 192"/>
                <a:gd name="T16" fmla="*/ 96 w 845"/>
                <a:gd name="T17" fmla="*/ 192 h 192"/>
                <a:gd name="T18" fmla="*/ 96 w 845"/>
                <a:gd name="T19" fmla="*/ 192 h 192"/>
                <a:gd name="T20" fmla="*/ 749 w 845"/>
                <a:gd name="T21"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5" h="192">
                  <a:moveTo>
                    <a:pt x="749" y="192"/>
                  </a:moveTo>
                  <a:cubicBezTo>
                    <a:pt x="802" y="192"/>
                    <a:pt x="845" y="149"/>
                    <a:pt x="845" y="96"/>
                  </a:cubicBezTo>
                  <a:cubicBezTo>
                    <a:pt x="845" y="43"/>
                    <a:pt x="802" y="0"/>
                    <a:pt x="749" y="0"/>
                  </a:cubicBezTo>
                  <a:lnTo>
                    <a:pt x="749" y="0"/>
                  </a:lnTo>
                  <a:lnTo>
                    <a:pt x="749" y="0"/>
                  </a:lnTo>
                  <a:lnTo>
                    <a:pt x="96" y="0"/>
                  </a:lnTo>
                  <a:cubicBezTo>
                    <a:pt x="43" y="0"/>
                    <a:pt x="0" y="43"/>
                    <a:pt x="0" y="96"/>
                  </a:cubicBezTo>
                  <a:cubicBezTo>
                    <a:pt x="0" y="149"/>
                    <a:pt x="43" y="192"/>
                    <a:pt x="96" y="192"/>
                  </a:cubicBezTo>
                  <a:lnTo>
                    <a:pt x="96" y="192"/>
                  </a:lnTo>
                  <a:lnTo>
                    <a:pt x="96" y="192"/>
                  </a:lnTo>
                  <a:lnTo>
                    <a:pt x="749" y="19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6" name="Freeform 46"/>
            <p:cNvSpPr>
              <a:spLocks/>
            </p:cNvSpPr>
            <p:nvPr/>
          </p:nvSpPr>
          <p:spPr bwMode="auto">
            <a:xfrm>
              <a:off x="5029200" y="3524687"/>
              <a:ext cx="671513" cy="152400"/>
            </a:xfrm>
            <a:custGeom>
              <a:avLst/>
              <a:gdLst>
                <a:gd name="T0" fmla="*/ 749 w 845"/>
                <a:gd name="T1" fmla="*/ 192 h 192"/>
                <a:gd name="T2" fmla="*/ 845 w 845"/>
                <a:gd name="T3" fmla="*/ 96 h 192"/>
                <a:gd name="T4" fmla="*/ 749 w 845"/>
                <a:gd name="T5" fmla="*/ 0 h 192"/>
                <a:gd name="T6" fmla="*/ 749 w 845"/>
                <a:gd name="T7" fmla="*/ 0 h 192"/>
                <a:gd name="T8" fmla="*/ 749 w 845"/>
                <a:gd name="T9" fmla="*/ 0 h 192"/>
                <a:gd name="T10" fmla="*/ 96 w 845"/>
                <a:gd name="T11" fmla="*/ 0 h 192"/>
                <a:gd name="T12" fmla="*/ 0 w 845"/>
                <a:gd name="T13" fmla="*/ 96 h 192"/>
                <a:gd name="T14" fmla="*/ 96 w 845"/>
                <a:gd name="T15" fmla="*/ 192 h 192"/>
                <a:gd name="T16" fmla="*/ 96 w 845"/>
                <a:gd name="T17" fmla="*/ 192 h 192"/>
                <a:gd name="T18" fmla="*/ 96 w 845"/>
                <a:gd name="T19" fmla="*/ 192 h 192"/>
                <a:gd name="T20" fmla="*/ 749 w 845"/>
                <a:gd name="T21"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5" h="192">
                  <a:moveTo>
                    <a:pt x="749" y="192"/>
                  </a:moveTo>
                  <a:cubicBezTo>
                    <a:pt x="802" y="192"/>
                    <a:pt x="845" y="149"/>
                    <a:pt x="845" y="96"/>
                  </a:cubicBezTo>
                  <a:cubicBezTo>
                    <a:pt x="845" y="43"/>
                    <a:pt x="802" y="0"/>
                    <a:pt x="749" y="0"/>
                  </a:cubicBezTo>
                  <a:lnTo>
                    <a:pt x="749" y="0"/>
                  </a:lnTo>
                  <a:lnTo>
                    <a:pt x="749" y="0"/>
                  </a:lnTo>
                  <a:lnTo>
                    <a:pt x="96" y="0"/>
                  </a:lnTo>
                  <a:cubicBezTo>
                    <a:pt x="43" y="0"/>
                    <a:pt x="0" y="43"/>
                    <a:pt x="0" y="96"/>
                  </a:cubicBezTo>
                  <a:cubicBezTo>
                    <a:pt x="0" y="149"/>
                    <a:pt x="43" y="192"/>
                    <a:pt x="96" y="192"/>
                  </a:cubicBezTo>
                  <a:lnTo>
                    <a:pt x="96" y="192"/>
                  </a:lnTo>
                  <a:lnTo>
                    <a:pt x="96" y="192"/>
                  </a:lnTo>
                  <a:lnTo>
                    <a:pt x="749" y="192"/>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 name="Rectangle 47"/>
            <p:cNvSpPr>
              <a:spLocks noChangeArrowheads="1"/>
            </p:cNvSpPr>
            <p:nvPr/>
          </p:nvSpPr>
          <p:spPr bwMode="auto">
            <a:xfrm>
              <a:off x="5095875" y="3545325"/>
              <a:ext cx="34448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MCPS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8" name="Rectangle 48"/>
            <p:cNvSpPr>
              <a:spLocks noChangeArrowheads="1"/>
            </p:cNvSpPr>
            <p:nvPr/>
          </p:nvSpPr>
          <p:spPr bwMode="auto">
            <a:xfrm>
              <a:off x="5389563" y="3545325"/>
              <a:ext cx="889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9" name="Rectangle 49"/>
            <p:cNvSpPr>
              <a:spLocks noChangeArrowheads="1"/>
            </p:cNvSpPr>
            <p:nvPr/>
          </p:nvSpPr>
          <p:spPr bwMode="auto">
            <a:xfrm>
              <a:off x="5427663" y="3545325"/>
              <a:ext cx="2540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0" name="Freeform 65"/>
            <p:cNvSpPr>
              <a:spLocks/>
            </p:cNvSpPr>
            <p:nvPr/>
          </p:nvSpPr>
          <p:spPr bwMode="auto">
            <a:xfrm>
              <a:off x="5926138" y="3511987"/>
              <a:ext cx="711200" cy="165100"/>
            </a:xfrm>
            <a:custGeom>
              <a:avLst/>
              <a:gdLst>
                <a:gd name="T0" fmla="*/ 791 w 895"/>
                <a:gd name="T1" fmla="*/ 208 h 208"/>
                <a:gd name="T2" fmla="*/ 895 w 895"/>
                <a:gd name="T3" fmla="*/ 104 h 208"/>
                <a:gd name="T4" fmla="*/ 791 w 895"/>
                <a:gd name="T5" fmla="*/ 0 h 208"/>
                <a:gd name="T6" fmla="*/ 104 w 895"/>
                <a:gd name="T7" fmla="*/ 0 h 208"/>
                <a:gd name="T8" fmla="*/ 0 w 895"/>
                <a:gd name="T9" fmla="*/ 104 h 208"/>
                <a:gd name="T10" fmla="*/ 104 w 895"/>
                <a:gd name="T11" fmla="*/ 208 h 208"/>
                <a:gd name="T12" fmla="*/ 104 w 895"/>
                <a:gd name="T13" fmla="*/ 208 h 208"/>
                <a:gd name="T14" fmla="*/ 104 w 895"/>
                <a:gd name="T15" fmla="*/ 208 h 208"/>
                <a:gd name="T16" fmla="*/ 791 w 895"/>
                <a:gd name="T17" fmla="*/ 20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5" h="208">
                  <a:moveTo>
                    <a:pt x="791" y="208"/>
                  </a:moveTo>
                  <a:cubicBezTo>
                    <a:pt x="848" y="208"/>
                    <a:pt x="895" y="161"/>
                    <a:pt x="895" y="104"/>
                  </a:cubicBezTo>
                  <a:cubicBezTo>
                    <a:pt x="895" y="47"/>
                    <a:pt x="848" y="0"/>
                    <a:pt x="791" y="0"/>
                  </a:cubicBezTo>
                  <a:lnTo>
                    <a:pt x="104" y="0"/>
                  </a:lnTo>
                  <a:cubicBezTo>
                    <a:pt x="46" y="0"/>
                    <a:pt x="0" y="47"/>
                    <a:pt x="0" y="104"/>
                  </a:cubicBezTo>
                  <a:cubicBezTo>
                    <a:pt x="0" y="161"/>
                    <a:pt x="46" y="208"/>
                    <a:pt x="104" y="208"/>
                  </a:cubicBezTo>
                  <a:lnTo>
                    <a:pt x="104" y="208"/>
                  </a:lnTo>
                  <a:lnTo>
                    <a:pt x="104" y="208"/>
                  </a:lnTo>
                  <a:lnTo>
                    <a:pt x="791" y="20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1" name="Freeform 66"/>
            <p:cNvSpPr>
              <a:spLocks/>
            </p:cNvSpPr>
            <p:nvPr/>
          </p:nvSpPr>
          <p:spPr bwMode="auto">
            <a:xfrm>
              <a:off x="5926138" y="3511987"/>
              <a:ext cx="711200" cy="165100"/>
            </a:xfrm>
            <a:custGeom>
              <a:avLst/>
              <a:gdLst>
                <a:gd name="T0" fmla="*/ 791 w 895"/>
                <a:gd name="T1" fmla="*/ 208 h 208"/>
                <a:gd name="T2" fmla="*/ 895 w 895"/>
                <a:gd name="T3" fmla="*/ 104 h 208"/>
                <a:gd name="T4" fmla="*/ 791 w 895"/>
                <a:gd name="T5" fmla="*/ 0 h 208"/>
                <a:gd name="T6" fmla="*/ 104 w 895"/>
                <a:gd name="T7" fmla="*/ 0 h 208"/>
                <a:gd name="T8" fmla="*/ 0 w 895"/>
                <a:gd name="T9" fmla="*/ 104 h 208"/>
                <a:gd name="T10" fmla="*/ 104 w 895"/>
                <a:gd name="T11" fmla="*/ 208 h 208"/>
                <a:gd name="T12" fmla="*/ 104 w 895"/>
                <a:gd name="T13" fmla="*/ 208 h 208"/>
                <a:gd name="T14" fmla="*/ 104 w 895"/>
                <a:gd name="T15" fmla="*/ 208 h 208"/>
                <a:gd name="T16" fmla="*/ 791 w 895"/>
                <a:gd name="T17" fmla="*/ 20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5" h="208">
                  <a:moveTo>
                    <a:pt x="791" y="208"/>
                  </a:moveTo>
                  <a:cubicBezTo>
                    <a:pt x="848" y="208"/>
                    <a:pt x="895" y="161"/>
                    <a:pt x="895" y="104"/>
                  </a:cubicBezTo>
                  <a:cubicBezTo>
                    <a:pt x="895" y="47"/>
                    <a:pt x="848" y="0"/>
                    <a:pt x="791" y="0"/>
                  </a:cubicBezTo>
                  <a:lnTo>
                    <a:pt x="104" y="0"/>
                  </a:lnTo>
                  <a:cubicBezTo>
                    <a:pt x="46" y="0"/>
                    <a:pt x="0" y="47"/>
                    <a:pt x="0" y="104"/>
                  </a:cubicBezTo>
                  <a:cubicBezTo>
                    <a:pt x="0" y="161"/>
                    <a:pt x="46" y="208"/>
                    <a:pt x="104" y="208"/>
                  </a:cubicBezTo>
                  <a:lnTo>
                    <a:pt x="104" y="208"/>
                  </a:lnTo>
                  <a:lnTo>
                    <a:pt x="104" y="208"/>
                  </a:lnTo>
                  <a:lnTo>
                    <a:pt x="791" y="208"/>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 name="Rectangle 67"/>
            <p:cNvSpPr>
              <a:spLocks noChangeArrowheads="1"/>
            </p:cNvSpPr>
            <p:nvPr/>
          </p:nvSpPr>
          <p:spPr bwMode="auto">
            <a:xfrm>
              <a:off x="6013450" y="3532625"/>
              <a:ext cx="34448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3" name="Rectangle 68"/>
            <p:cNvSpPr>
              <a:spLocks noChangeArrowheads="1"/>
            </p:cNvSpPr>
            <p:nvPr/>
          </p:nvSpPr>
          <p:spPr bwMode="auto">
            <a:xfrm>
              <a:off x="6305550" y="3532625"/>
              <a:ext cx="889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4" name="Rectangle 69"/>
            <p:cNvSpPr>
              <a:spLocks noChangeArrowheads="1"/>
            </p:cNvSpPr>
            <p:nvPr/>
          </p:nvSpPr>
          <p:spPr bwMode="auto">
            <a:xfrm>
              <a:off x="6343650" y="3532625"/>
              <a:ext cx="2540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136" name="Straight Arrow Connector 135"/>
          <p:cNvCxnSpPr>
            <a:endCxn id="114" idx="2"/>
          </p:cNvCxnSpPr>
          <p:nvPr/>
        </p:nvCxnSpPr>
        <p:spPr bwMode="auto">
          <a:xfrm flipV="1">
            <a:off x="1135063" y="3092604"/>
            <a:ext cx="1165225" cy="10210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37" name="Right Arrow 136"/>
          <p:cNvSpPr/>
          <p:nvPr/>
        </p:nvSpPr>
        <p:spPr bwMode="auto">
          <a:xfrm rot="1620055">
            <a:off x="3253588" y="2969877"/>
            <a:ext cx="1690673" cy="41433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cxnSp>
        <p:nvCxnSpPr>
          <p:cNvPr id="139" name="Straight Arrow Connector 138"/>
          <p:cNvCxnSpPr>
            <a:endCxn id="82" idx="0"/>
          </p:cNvCxnSpPr>
          <p:nvPr/>
        </p:nvCxnSpPr>
        <p:spPr bwMode="auto">
          <a:xfrm flipH="1">
            <a:off x="5271280" y="2311695"/>
            <a:ext cx="1304925" cy="700822"/>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141" name="Straight Arrow Connector 140"/>
          <p:cNvCxnSpPr/>
          <p:nvPr/>
        </p:nvCxnSpPr>
        <p:spPr bwMode="auto">
          <a:xfrm flipH="1">
            <a:off x="6296011" y="2322666"/>
            <a:ext cx="280194" cy="66675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142" name="Straight Arrow Connector 141"/>
          <p:cNvCxnSpPr/>
          <p:nvPr/>
        </p:nvCxnSpPr>
        <p:spPr bwMode="auto">
          <a:xfrm>
            <a:off x="5366531" y="4614229"/>
            <a:ext cx="966786" cy="401121"/>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144" name="Straight Arrow Connector 143"/>
          <p:cNvCxnSpPr/>
          <p:nvPr/>
        </p:nvCxnSpPr>
        <p:spPr bwMode="auto">
          <a:xfrm>
            <a:off x="6276961" y="4606358"/>
            <a:ext cx="197644" cy="429776"/>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47" name="Footer Placeholder 2"/>
          <p:cNvSpPr>
            <a:spLocks noGrp="1"/>
          </p:cNvSpPr>
          <p:nvPr>
            <p:ph type="ftr" sz="quarter" idx="11"/>
          </p:nvPr>
        </p:nvSpPr>
        <p:spPr>
          <a:xfrm>
            <a:off x="6400800" y="6477000"/>
            <a:ext cx="2209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&lt;Charles Perkins&gt;, &lt;Futurewei&gt;</a:t>
            </a:r>
            <a:endParaRPr lang="en-US" dirty="0"/>
          </a:p>
        </p:txBody>
      </p:sp>
    </p:spTree>
    <p:extLst>
      <p:ext uri="{BB962C8B-B14F-4D97-AF65-F5344CB8AC3E}">
        <p14:creationId xmlns:p14="http://schemas.microsoft.com/office/powerpoint/2010/main" val="3487066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&lt;Charles Perkins&gt;, &lt;Futurewei&gt;</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&lt;Charles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609600" y="304800"/>
            <a:ext cx="7543800" cy="990600"/>
          </a:xfrm>
        </p:spPr>
        <p:txBody>
          <a:bodyPr/>
          <a:lstStyle/>
          <a:p>
            <a:r>
              <a:rPr lang="en-US" sz="2800" b="1" dirty="0" smtClean="0">
                <a:solidFill>
                  <a:srgbClr val="000000"/>
                </a:solidFill>
                <a:ea typeface="Lucida Grande"/>
                <a:cs typeface="Lucida Grande"/>
              </a:rPr>
              <a:t>PHY and DLL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sp>
        <p:nvSpPr>
          <p:cNvPr id="4" name="AutoShape 3"/>
          <p:cNvSpPr>
            <a:spLocks noChangeAspect="1" noChangeArrowheads="1" noTextEdit="1"/>
          </p:cNvSpPr>
          <p:nvPr/>
        </p:nvSpPr>
        <p:spPr bwMode="auto">
          <a:xfrm>
            <a:off x="698500" y="1066800"/>
            <a:ext cx="78359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82" name="Rectangle 5"/>
          <p:cNvSpPr>
            <a:spLocks noChangeArrowheads="1"/>
          </p:cNvSpPr>
          <p:nvPr/>
        </p:nvSpPr>
        <p:spPr bwMode="auto">
          <a:xfrm>
            <a:off x="2111375" y="1695450"/>
            <a:ext cx="5799138" cy="614363"/>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83" name="Rectangle 6"/>
          <p:cNvSpPr>
            <a:spLocks noChangeArrowheads="1"/>
          </p:cNvSpPr>
          <p:nvPr/>
        </p:nvSpPr>
        <p:spPr bwMode="auto">
          <a:xfrm>
            <a:off x="2111375" y="1695450"/>
            <a:ext cx="5799138" cy="61436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84" name="Rectangle 7"/>
          <p:cNvSpPr>
            <a:spLocks noChangeArrowheads="1"/>
          </p:cNvSpPr>
          <p:nvPr/>
        </p:nvSpPr>
        <p:spPr bwMode="auto">
          <a:xfrm>
            <a:off x="3617913" y="1925638"/>
            <a:ext cx="1874838"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Protocol Discrimination Entity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5" name="Rectangle 8"/>
          <p:cNvSpPr>
            <a:spLocks noChangeArrowheads="1"/>
          </p:cNvSpPr>
          <p:nvPr/>
        </p:nvSpPr>
        <p:spPr bwMode="auto">
          <a:xfrm>
            <a:off x="5329238" y="1925638"/>
            <a:ext cx="106363"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6" name="Rectangle 9"/>
          <p:cNvSpPr>
            <a:spLocks noChangeArrowheads="1"/>
          </p:cNvSpPr>
          <p:nvPr/>
        </p:nvSpPr>
        <p:spPr bwMode="auto">
          <a:xfrm>
            <a:off x="5367338" y="1925638"/>
            <a:ext cx="338138"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PDE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7" name="Rectangle 10"/>
          <p:cNvSpPr>
            <a:spLocks noChangeArrowheads="1"/>
          </p:cNvSpPr>
          <p:nvPr/>
        </p:nvSpPr>
        <p:spPr bwMode="auto">
          <a:xfrm>
            <a:off x="5638800" y="1925638"/>
            <a:ext cx="144463"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8" name="Rectangle 11"/>
          <p:cNvSpPr>
            <a:spLocks noChangeArrowheads="1"/>
          </p:cNvSpPr>
          <p:nvPr/>
        </p:nvSpPr>
        <p:spPr bwMode="auto">
          <a:xfrm>
            <a:off x="5715000" y="1925638"/>
            <a:ext cx="106363"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9" name="Rectangle 12"/>
          <p:cNvSpPr>
            <a:spLocks noChangeArrowheads="1"/>
          </p:cNvSpPr>
          <p:nvPr/>
        </p:nvSpPr>
        <p:spPr bwMode="auto">
          <a:xfrm>
            <a:off x="5754688" y="1925638"/>
            <a:ext cx="706438"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1" u="none" strike="noStrike" cap="none" normalizeH="0" baseline="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0" name="Rectangle 13"/>
          <p:cNvSpPr>
            <a:spLocks noChangeArrowheads="1"/>
          </p:cNvSpPr>
          <p:nvPr/>
        </p:nvSpPr>
        <p:spPr bwMode="auto">
          <a:xfrm>
            <a:off x="6362700" y="1925638"/>
            <a:ext cx="106363"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1" name="Rectangle 14"/>
          <p:cNvSpPr>
            <a:spLocks noChangeArrowheads="1"/>
          </p:cNvSpPr>
          <p:nvPr/>
        </p:nvSpPr>
        <p:spPr bwMode="auto">
          <a:xfrm>
            <a:off x="1322388" y="5157788"/>
            <a:ext cx="6635750" cy="12287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92" name="Rectangle 15"/>
          <p:cNvSpPr>
            <a:spLocks noChangeArrowheads="1"/>
          </p:cNvSpPr>
          <p:nvPr/>
        </p:nvSpPr>
        <p:spPr bwMode="auto">
          <a:xfrm>
            <a:off x="1322388" y="5157788"/>
            <a:ext cx="6635750" cy="122872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93" name="Rectangle 16"/>
          <p:cNvSpPr>
            <a:spLocks noChangeArrowheads="1"/>
          </p:cNvSpPr>
          <p:nvPr/>
        </p:nvSpPr>
        <p:spPr bwMode="auto">
          <a:xfrm>
            <a:off x="1322388" y="3800475"/>
            <a:ext cx="6635750" cy="1357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94" name="Rectangle 17"/>
          <p:cNvSpPr>
            <a:spLocks noChangeArrowheads="1"/>
          </p:cNvSpPr>
          <p:nvPr/>
        </p:nvSpPr>
        <p:spPr bwMode="auto">
          <a:xfrm>
            <a:off x="1322388" y="3800475"/>
            <a:ext cx="6635750" cy="13573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95" name="Rectangle 18"/>
          <p:cNvSpPr>
            <a:spLocks noChangeArrowheads="1"/>
          </p:cNvSpPr>
          <p:nvPr/>
        </p:nvSpPr>
        <p:spPr bwMode="auto">
          <a:xfrm>
            <a:off x="1322388" y="3098800"/>
            <a:ext cx="6635750" cy="701675"/>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96" name="Rectangle 19"/>
          <p:cNvSpPr>
            <a:spLocks noChangeArrowheads="1"/>
          </p:cNvSpPr>
          <p:nvPr/>
        </p:nvSpPr>
        <p:spPr bwMode="auto">
          <a:xfrm>
            <a:off x="1322388" y="3098800"/>
            <a:ext cx="6635750" cy="70167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97" name="Rectangle 20"/>
          <p:cNvSpPr>
            <a:spLocks noChangeArrowheads="1"/>
          </p:cNvSpPr>
          <p:nvPr/>
        </p:nvSpPr>
        <p:spPr bwMode="auto">
          <a:xfrm>
            <a:off x="2689225" y="3376613"/>
            <a:ext cx="3035300"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                                   Multiplexed MAC Interface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8" name="Rectangle 21"/>
          <p:cNvSpPr>
            <a:spLocks noChangeArrowheads="1"/>
          </p:cNvSpPr>
          <p:nvPr/>
        </p:nvSpPr>
        <p:spPr bwMode="auto">
          <a:xfrm>
            <a:off x="5492750" y="3376613"/>
            <a:ext cx="106363"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99" name="Rectangle 22"/>
          <p:cNvSpPr>
            <a:spLocks noChangeArrowheads="1"/>
          </p:cNvSpPr>
          <p:nvPr/>
        </p:nvSpPr>
        <p:spPr bwMode="auto">
          <a:xfrm>
            <a:off x="5532438" y="3376613"/>
            <a:ext cx="319088"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MMI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0" name="Rectangle 23"/>
          <p:cNvSpPr>
            <a:spLocks noChangeArrowheads="1"/>
          </p:cNvSpPr>
          <p:nvPr/>
        </p:nvSpPr>
        <p:spPr bwMode="auto">
          <a:xfrm>
            <a:off x="5783263" y="3376613"/>
            <a:ext cx="184150"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1" name="Rectangle 24"/>
          <p:cNvSpPr>
            <a:spLocks noChangeArrowheads="1"/>
          </p:cNvSpPr>
          <p:nvPr/>
        </p:nvSpPr>
        <p:spPr bwMode="auto">
          <a:xfrm>
            <a:off x="5899150" y="3376613"/>
            <a:ext cx="106363"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2" name="Rectangle 25"/>
          <p:cNvSpPr>
            <a:spLocks noChangeArrowheads="1"/>
          </p:cNvSpPr>
          <p:nvPr/>
        </p:nvSpPr>
        <p:spPr bwMode="auto">
          <a:xfrm>
            <a:off x="5937250" y="3376613"/>
            <a:ext cx="706438"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1" u="none" strike="noStrike" cap="none" normalizeH="0" baseline="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3" name="Rectangle 26"/>
          <p:cNvSpPr>
            <a:spLocks noChangeArrowheads="1"/>
          </p:cNvSpPr>
          <p:nvPr/>
        </p:nvSpPr>
        <p:spPr bwMode="auto">
          <a:xfrm>
            <a:off x="6546850" y="3376613"/>
            <a:ext cx="106363"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4" name="Freeform 27"/>
          <p:cNvSpPr>
            <a:spLocks/>
          </p:cNvSpPr>
          <p:nvPr/>
        </p:nvSpPr>
        <p:spPr bwMode="auto">
          <a:xfrm>
            <a:off x="2065338" y="5070475"/>
            <a:ext cx="1390650" cy="176213"/>
          </a:xfrm>
          <a:custGeom>
            <a:avLst/>
            <a:gdLst>
              <a:gd name="T0" fmla="*/ 2151 w 2304"/>
              <a:gd name="T1" fmla="*/ 307 h 307"/>
              <a:gd name="T2" fmla="*/ 2304 w 2304"/>
              <a:gd name="T3" fmla="*/ 153 h 307"/>
              <a:gd name="T4" fmla="*/ 2151 w 2304"/>
              <a:gd name="T5" fmla="*/ 0 h 307"/>
              <a:gd name="T6" fmla="*/ 2151 w 2304"/>
              <a:gd name="T7" fmla="*/ 0 h 307"/>
              <a:gd name="T8" fmla="*/ 2151 w 2304"/>
              <a:gd name="T9" fmla="*/ 0 h 307"/>
              <a:gd name="T10" fmla="*/ 154 w 2304"/>
              <a:gd name="T11" fmla="*/ 0 h 307"/>
              <a:gd name="T12" fmla="*/ 0 w 2304"/>
              <a:gd name="T13" fmla="*/ 153 h 307"/>
              <a:gd name="T14" fmla="*/ 154 w 2304"/>
              <a:gd name="T15" fmla="*/ 307 h 307"/>
              <a:gd name="T16" fmla="*/ 2151 w 2304"/>
              <a:gd name="T17"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4" h="307">
                <a:moveTo>
                  <a:pt x="2151" y="307"/>
                </a:moveTo>
                <a:cubicBezTo>
                  <a:pt x="2236" y="307"/>
                  <a:pt x="2304" y="238"/>
                  <a:pt x="2304" y="153"/>
                </a:cubicBezTo>
                <a:cubicBezTo>
                  <a:pt x="2304" y="69"/>
                  <a:pt x="2236" y="0"/>
                  <a:pt x="2151" y="0"/>
                </a:cubicBezTo>
                <a:lnTo>
                  <a:pt x="2151" y="0"/>
                </a:lnTo>
                <a:lnTo>
                  <a:pt x="2151" y="0"/>
                </a:lnTo>
                <a:lnTo>
                  <a:pt x="154" y="0"/>
                </a:lnTo>
                <a:cubicBezTo>
                  <a:pt x="69" y="0"/>
                  <a:pt x="0" y="69"/>
                  <a:pt x="0" y="153"/>
                </a:cubicBezTo>
                <a:cubicBezTo>
                  <a:pt x="0" y="238"/>
                  <a:pt x="69" y="307"/>
                  <a:pt x="154" y="307"/>
                </a:cubicBezTo>
                <a:lnTo>
                  <a:pt x="2151"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05" name="Freeform 28"/>
          <p:cNvSpPr>
            <a:spLocks/>
          </p:cNvSpPr>
          <p:nvPr/>
        </p:nvSpPr>
        <p:spPr bwMode="auto">
          <a:xfrm>
            <a:off x="2063750" y="5070475"/>
            <a:ext cx="1392238" cy="176213"/>
          </a:xfrm>
          <a:custGeom>
            <a:avLst/>
            <a:gdLst>
              <a:gd name="T0" fmla="*/ 2151 w 2304"/>
              <a:gd name="T1" fmla="*/ 307 h 307"/>
              <a:gd name="T2" fmla="*/ 2304 w 2304"/>
              <a:gd name="T3" fmla="*/ 153 h 307"/>
              <a:gd name="T4" fmla="*/ 2151 w 2304"/>
              <a:gd name="T5" fmla="*/ 0 h 307"/>
              <a:gd name="T6" fmla="*/ 2151 w 2304"/>
              <a:gd name="T7" fmla="*/ 0 h 307"/>
              <a:gd name="T8" fmla="*/ 2151 w 2304"/>
              <a:gd name="T9" fmla="*/ 0 h 307"/>
              <a:gd name="T10" fmla="*/ 154 w 2304"/>
              <a:gd name="T11" fmla="*/ 0 h 307"/>
              <a:gd name="T12" fmla="*/ 0 w 2304"/>
              <a:gd name="T13" fmla="*/ 153 h 307"/>
              <a:gd name="T14" fmla="*/ 154 w 2304"/>
              <a:gd name="T15" fmla="*/ 307 h 307"/>
              <a:gd name="T16" fmla="*/ 2151 w 2304"/>
              <a:gd name="T17"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4" h="307">
                <a:moveTo>
                  <a:pt x="2151" y="307"/>
                </a:moveTo>
                <a:cubicBezTo>
                  <a:pt x="2236" y="307"/>
                  <a:pt x="2304" y="238"/>
                  <a:pt x="2304" y="153"/>
                </a:cubicBezTo>
                <a:cubicBezTo>
                  <a:pt x="2304" y="69"/>
                  <a:pt x="2236" y="0"/>
                  <a:pt x="2151" y="0"/>
                </a:cubicBezTo>
                <a:lnTo>
                  <a:pt x="2151" y="0"/>
                </a:lnTo>
                <a:lnTo>
                  <a:pt x="2151" y="0"/>
                </a:lnTo>
                <a:lnTo>
                  <a:pt x="154" y="0"/>
                </a:lnTo>
                <a:cubicBezTo>
                  <a:pt x="69" y="0"/>
                  <a:pt x="0" y="69"/>
                  <a:pt x="0" y="153"/>
                </a:cubicBezTo>
                <a:cubicBezTo>
                  <a:pt x="0" y="238"/>
                  <a:pt x="69" y="307"/>
                  <a:pt x="154" y="307"/>
                </a:cubicBezTo>
                <a:lnTo>
                  <a:pt x="2151" y="30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06" name="Rectangle 29"/>
          <p:cNvSpPr>
            <a:spLocks noChangeArrowheads="1"/>
          </p:cNvSpPr>
          <p:nvPr/>
        </p:nvSpPr>
        <p:spPr bwMode="auto">
          <a:xfrm>
            <a:off x="2476500" y="5075238"/>
            <a:ext cx="3095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7" name="Rectangle 30"/>
          <p:cNvSpPr>
            <a:spLocks noChangeArrowheads="1"/>
          </p:cNvSpPr>
          <p:nvPr/>
        </p:nvSpPr>
        <p:spPr bwMode="auto">
          <a:xfrm>
            <a:off x="2689225" y="5075238"/>
            <a:ext cx="13493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8" name="Rectangle 31"/>
          <p:cNvSpPr>
            <a:spLocks noChangeArrowheads="1"/>
          </p:cNvSpPr>
          <p:nvPr/>
        </p:nvSpPr>
        <p:spPr bwMode="auto">
          <a:xfrm>
            <a:off x="2738438" y="5075238"/>
            <a:ext cx="4064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9" name="Freeform 32"/>
          <p:cNvSpPr>
            <a:spLocks/>
          </p:cNvSpPr>
          <p:nvPr/>
        </p:nvSpPr>
        <p:spPr bwMode="auto">
          <a:xfrm>
            <a:off x="5359400" y="5070475"/>
            <a:ext cx="1392238" cy="176213"/>
          </a:xfrm>
          <a:custGeom>
            <a:avLst/>
            <a:gdLst>
              <a:gd name="T0" fmla="*/ 2151 w 2304"/>
              <a:gd name="T1" fmla="*/ 307 h 307"/>
              <a:gd name="T2" fmla="*/ 2304 w 2304"/>
              <a:gd name="T3" fmla="*/ 153 h 307"/>
              <a:gd name="T4" fmla="*/ 2151 w 2304"/>
              <a:gd name="T5" fmla="*/ 0 h 307"/>
              <a:gd name="T6" fmla="*/ 2151 w 2304"/>
              <a:gd name="T7" fmla="*/ 0 h 307"/>
              <a:gd name="T8" fmla="*/ 2151 w 2304"/>
              <a:gd name="T9" fmla="*/ 0 h 307"/>
              <a:gd name="T10" fmla="*/ 154 w 2304"/>
              <a:gd name="T11" fmla="*/ 0 h 307"/>
              <a:gd name="T12" fmla="*/ 0 w 2304"/>
              <a:gd name="T13" fmla="*/ 153 h 307"/>
              <a:gd name="T14" fmla="*/ 154 w 2304"/>
              <a:gd name="T15" fmla="*/ 307 h 307"/>
              <a:gd name="T16" fmla="*/ 2151 w 2304"/>
              <a:gd name="T17"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4" h="307">
                <a:moveTo>
                  <a:pt x="2151" y="307"/>
                </a:moveTo>
                <a:cubicBezTo>
                  <a:pt x="2235" y="307"/>
                  <a:pt x="2304" y="238"/>
                  <a:pt x="2304" y="153"/>
                </a:cubicBezTo>
                <a:cubicBezTo>
                  <a:pt x="2304" y="69"/>
                  <a:pt x="2235" y="0"/>
                  <a:pt x="2151" y="0"/>
                </a:cubicBezTo>
                <a:lnTo>
                  <a:pt x="2151" y="0"/>
                </a:lnTo>
                <a:lnTo>
                  <a:pt x="2151" y="0"/>
                </a:lnTo>
                <a:lnTo>
                  <a:pt x="154" y="0"/>
                </a:lnTo>
                <a:cubicBezTo>
                  <a:pt x="69" y="0"/>
                  <a:pt x="0" y="69"/>
                  <a:pt x="0" y="153"/>
                </a:cubicBezTo>
                <a:cubicBezTo>
                  <a:pt x="0" y="238"/>
                  <a:pt x="69" y="307"/>
                  <a:pt x="154" y="307"/>
                </a:cubicBezTo>
                <a:lnTo>
                  <a:pt x="2151"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10" name="Freeform 33"/>
          <p:cNvSpPr>
            <a:spLocks/>
          </p:cNvSpPr>
          <p:nvPr/>
        </p:nvSpPr>
        <p:spPr bwMode="auto">
          <a:xfrm>
            <a:off x="5359400" y="5070475"/>
            <a:ext cx="1392238" cy="176213"/>
          </a:xfrm>
          <a:custGeom>
            <a:avLst/>
            <a:gdLst>
              <a:gd name="T0" fmla="*/ 2151 w 2304"/>
              <a:gd name="T1" fmla="*/ 307 h 307"/>
              <a:gd name="T2" fmla="*/ 2304 w 2304"/>
              <a:gd name="T3" fmla="*/ 153 h 307"/>
              <a:gd name="T4" fmla="*/ 2151 w 2304"/>
              <a:gd name="T5" fmla="*/ 0 h 307"/>
              <a:gd name="T6" fmla="*/ 2151 w 2304"/>
              <a:gd name="T7" fmla="*/ 0 h 307"/>
              <a:gd name="T8" fmla="*/ 2151 w 2304"/>
              <a:gd name="T9" fmla="*/ 0 h 307"/>
              <a:gd name="T10" fmla="*/ 154 w 2304"/>
              <a:gd name="T11" fmla="*/ 0 h 307"/>
              <a:gd name="T12" fmla="*/ 0 w 2304"/>
              <a:gd name="T13" fmla="*/ 153 h 307"/>
              <a:gd name="T14" fmla="*/ 154 w 2304"/>
              <a:gd name="T15" fmla="*/ 307 h 307"/>
              <a:gd name="T16" fmla="*/ 2151 w 2304"/>
              <a:gd name="T17"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4" h="307">
                <a:moveTo>
                  <a:pt x="2151" y="307"/>
                </a:moveTo>
                <a:cubicBezTo>
                  <a:pt x="2235" y="307"/>
                  <a:pt x="2304" y="238"/>
                  <a:pt x="2304" y="153"/>
                </a:cubicBezTo>
                <a:cubicBezTo>
                  <a:pt x="2304" y="69"/>
                  <a:pt x="2235" y="0"/>
                  <a:pt x="2151" y="0"/>
                </a:cubicBezTo>
                <a:lnTo>
                  <a:pt x="2151" y="0"/>
                </a:lnTo>
                <a:lnTo>
                  <a:pt x="2151" y="0"/>
                </a:lnTo>
                <a:lnTo>
                  <a:pt x="154" y="0"/>
                </a:lnTo>
                <a:cubicBezTo>
                  <a:pt x="69" y="0"/>
                  <a:pt x="0" y="69"/>
                  <a:pt x="0" y="153"/>
                </a:cubicBezTo>
                <a:cubicBezTo>
                  <a:pt x="0" y="238"/>
                  <a:pt x="69" y="307"/>
                  <a:pt x="154" y="307"/>
                </a:cubicBezTo>
                <a:lnTo>
                  <a:pt x="2151" y="30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11" name="Rectangle 34"/>
          <p:cNvSpPr>
            <a:spLocks noChangeArrowheads="1"/>
          </p:cNvSpPr>
          <p:nvPr/>
        </p:nvSpPr>
        <p:spPr bwMode="auto">
          <a:xfrm>
            <a:off x="5667375" y="5075238"/>
            <a:ext cx="52228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PLME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2" name="Rectangle 35"/>
          <p:cNvSpPr>
            <a:spLocks noChangeArrowheads="1"/>
          </p:cNvSpPr>
          <p:nvPr/>
        </p:nvSpPr>
        <p:spPr bwMode="auto">
          <a:xfrm>
            <a:off x="6083300" y="5075238"/>
            <a:ext cx="13493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3" name="Rectangle 36"/>
          <p:cNvSpPr>
            <a:spLocks noChangeArrowheads="1"/>
          </p:cNvSpPr>
          <p:nvPr/>
        </p:nvSpPr>
        <p:spPr bwMode="auto">
          <a:xfrm>
            <a:off x="6140450" y="5075238"/>
            <a:ext cx="4064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4" name="Freeform 37"/>
          <p:cNvSpPr>
            <a:spLocks/>
          </p:cNvSpPr>
          <p:nvPr/>
        </p:nvSpPr>
        <p:spPr bwMode="auto">
          <a:xfrm>
            <a:off x="2065338" y="3711575"/>
            <a:ext cx="1390650" cy="176213"/>
          </a:xfrm>
          <a:custGeom>
            <a:avLst/>
            <a:gdLst>
              <a:gd name="T0" fmla="*/ 2151 w 2304"/>
              <a:gd name="T1" fmla="*/ 307 h 307"/>
              <a:gd name="T2" fmla="*/ 2304 w 2304"/>
              <a:gd name="T3" fmla="*/ 154 h 307"/>
              <a:gd name="T4" fmla="*/ 2151 w 2304"/>
              <a:gd name="T5" fmla="*/ 0 h 307"/>
              <a:gd name="T6" fmla="*/ 2151 w 2304"/>
              <a:gd name="T7" fmla="*/ 0 h 307"/>
              <a:gd name="T8" fmla="*/ 2151 w 2304"/>
              <a:gd name="T9" fmla="*/ 0 h 307"/>
              <a:gd name="T10" fmla="*/ 154 w 2304"/>
              <a:gd name="T11" fmla="*/ 0 h 307"/>
              <a:gd name="T12" fmla="*/ 0 w 2304"/>
              <a:gd name="T13" fmla="*/ 154 h 307"/>
              <a:gd name="T14" fmla="*/ 154 w 2304"/>
              <a:gd name="T15" fmla="*/ 307 h 307"/>
              <a:gd name="T16" fmla="*/ 2151 w 2304"/>
              <a:gd name="T17"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4" h="307">
                <a:moveTo>
                  <a:pt x="2151" y="307"/>
                </a:moveTo>
                <a:cubicBezTo>
                  <a:pt x="2236" y="307"/>
                  <a:pt x="2304" y="238"/>
                  <a:pt x="2304" y="154"/>
                </a:cubicBezTo>
                <a:cubicBezTo>
                  <a:pt x="2304" y="69"/>
                  <a:pt x="2236" y="0"/>
                  <a:pt x="2151" y="0"/>
                </a:cubicBezTo>
                <a:lnTo>
                  <a:pt x="2151" y="0"/>
                </a:lnTo>
                <a:lnTo>
                  <a:pt x="2151" y="0"/>
                </a:lnTo>
                <a:lnTo>
                  <a:pt x="154" y="0"/>
                </a:lnTo>
                <a:cubicBezTo>
                  <a:pt x="69" y="0"/>
                  <a:pt x="0" y="69"/>
                  <a:pt x="0" y="154"/>
                </a:cubicBezTo>
                <a:cubicBezTo>
                  <a:pt x="0" y="238"/>
                  <a:pt x="69" y="307"/>
                  <a:pt x="154" y="307"/>
                </a:cubicBezTo>
                <a:lnTo>
                  <a:pt x="2151"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15" name="Freeform 38"/>
          <p:cNvSpPr>
            <a:spLocks/>
          </p:cNvSpPr>
          <p:nvPr/>
        </p:nvSpPr>
        <p:spPr bwMode="auto">
          <a:xfrm>
            <a:off x="2063750" y="3711575"/>
            <a:ext cx="1392238" cy="176213"/>
          </a:xfrm>
          <a:custGeom>
            <a:avLst/>
            <a:gdLst>
              <a:gd name="T0" fmla="*/ 2151 w 2304"/>
              <a:gd name="T1" fmla="*/ 307 h 307"/>
              <a:gd name="T2" fmla="*/ 2304 w 2304"/>
              <a:gd name="T3" fmla="*/ 154 h 307"/>
              <a:gd name="T4" fmla="*/ 2151 w 2304"/>
              <a:gd name="T5" fmla="*/ 0 h 307"/>
              <a:gd name="T6" fmla="*/ 2151 w 2304"/>
              <a:gd name="T7" fmla="*/ 0 h 307"/>
              <a:gd name="T8" fmla="*/ 2151 w 2304"/>
              <a:gd name="T9" fmla="*/ 0 h 307"/>
              <a:gd name="T10" fmla="*/ 154 w 2304"/>
              <a:gd name="T11" fmla="*/ 0 h 307"/>
              <a:gd name="T12" fmla="*/ 0 w 2304"/>
              <a:gd name="T13" fmla="*/ 154 h 307"/>
              <a:gd name="T14" fmla="*/ 154 w 2304"/>
              <a:gd name="T15" fmla="*/ 307 h 307"/>
              <a:gd name="T16" fmla="*/ 2151 w 2304"/>
              <a:gd name="T17"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4" h="307">
                <a:moveTo>
                  <a:pt x="2151" y="307"/>
                </a:moveTo>
                <a:cubicBezTo>
                  <a:pt x="2236" y="307"/>
                  <a:pt x="2304" y="238"/>
                  <a:pt x="2304" y="154"/>
                </a:cubicBezTo>
                <a:cubicBezTo>
                  <a:pt x="2304" y="69"/>
                  <a:pt x="2236" y="0"/>
                  <a:pt x="2151" y="0"/>
                </a:cubicBezTo>
                <a:lnTo>
                  <a:pt x="2151" y="0"/>
                </a:lnTo>
                <a:lnTo>
                  <a:pt x="2151" y="0"/>
                </a:lnTo>
                <a:lnTo>
                  <a:pt x="154" y="0"/>
                </a:lnTo>
                <a:cubicBezTo>
                  <a:pt x="69" y="0"/>
                  <a:pt x="0" y="69"/>
                  <a:pt x="0" y="154"/>
                </a:cubicBezTo>
                <a:cubicBezTo>
                  <a:pt x="0" y="238"/>
                  <a:pt x="69" y="307"/>
                  <a:pt x="154" y="307"/>
                </a:cubicBezTo>
                <a:lnTo>
                  <a:pt x="2151" y="30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16" name="Rectangle 39"/>
          <p:cNvSpPr>
            <a:spLocks noChangeArrowheads="1"/>
          </p:cNvSpPr>
          <p:nvPr/>
        </p:nvSpPr>
        <p:spPr bwMode="auto">
          <a:xfrm>
            <a:off x="2360613" y="3714750"/>
            <a:ext cx="5508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MCPS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7" name="Rectangle 40"/>
          <p:cNvSpPr>
            <a:spLocks noChangeArrowheads="1"/>
          </p:cNvSpPr>
          <p:nvPr/>
        </p:nvSpPr>
        <p:spPr bwMode="auto">
          <a:xfrm>
            <a:off x="2805113" y="3714750"/>
            <a:ext cx="13493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8" name="Rectangle 41"/>
          <p:cNvSpPr>
            <a:spLocks noChangeArrowheads="1"/>
          </p:cNvSpPr>
          <p:nvPr/>
        </p:nvSpPr>
        <p:spPr bwMode="auto">
          <a:xfrm>
            <a:off x="2854325" y="3714750"/>
            <a:ext cx="4064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9" name="Freeform 42"/>
          <p:cNvSpPr>
            <a:spLocks/>
          </p:cNvSpPr>
          <p:nvPr/>
        </p:nvSpPr>
        <p:spPr bwMode="auto">
          <a:xfrm>
            <a:off x="5359400" y="3711575"/>
            <a:ext cx="1392238" cy="176213"/>
          </a:xfrm>
          <a:custGeom>
            <a:avLst/>
            <a:gdLst>
              <a:gd name="T0" fmla="*/ 2151 w 2304"/>
              <a:gd name="T1" fmla="*/ 307 h 307"/>
              <a:gd name="T2" fmla="*/ 2304 w 2304"/>
              <a:gd name="T3" fmla="*/ 154 h 307"/>
              <a:gd name="T4" fmla="*/ 2151 w 2304"/>
              <a:gd name="T5" fmla="*/ 0 h 307"/>
              <a:gd name="T6" fmla="*/ 154 w 2304"/>
              <a:gd name="T7" fmla="*/ 0 h 307"/>
              <a:gd name="T8" fmla="*/ 0 w 2304"/>
              <a:gd name="T9" fmla="*/ 154 h 307"/>
              <a:gd name="T10" fmla="*/ 154 w 2304"/>
              <a:gd name="T11" fmla="*/ 307 h 307"/>
              <a:gd name="T12" fmla="*/ 2151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1" y="307"/>
                </a:moveTo>
                <a:cubicBezTo>
                  <a:pt x="2235" y="307"/>
                  <a:pt x="2304" y="238"/>
                  <a:pt x="2304" y="154"/>
                </a:cubicBezTo>
                <a:cubicBezTo>
                  <a:pt x="2304" y="69"/>
                  <a:pt x="2235" y="0"/>
                  <a:pt x="2151" y="0"/>
                </a:cubicBezTo>
                <a:lnTo>
                  <a:pt x="154" y="0"/>
                </a:lnTo>
                <a:cubicBezTo>
                  <a:pt x="69" y="0"/>
                  <a:pt x="0" y="69"/>
                  <a:pt x="0" y="154"/>
                </a:cubicBezTo>
                <a:cubicBezTo>
                  <a:pt x="0" y="238"/>
                  <a:pt x="69" y="307"/>
                  <a:pt x="154" y="307"/>
                </a:cubicBezTo>
                <a:lnTo>
                  <a:pt x="2151"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20" name="Freeform 43"/>
          <p:cNvSpPr>
            <a:spLocks/>
          </p:cNvSpPr>
          <p:nvPr/>
        </p:nvSpPr>
        <p:spPr bwMode="auto">
          <a:xfrm>
            <a:off x="5359400" y="3711575"/>
            <a:ext cx="1392238" cy="176213"/>
          </a:xfrm>
          <a:custGeom>
            <a:avLst/>
            <a:gdLst>
              <a:gd name="T0" fmla="*/ 2151 w 2304"/>
              <a:gd name="T1" fmla="*/ 307 h 307"/>
              <a:gd name="T2" fmla="*/ 2304 w 2304"/>
              <a:gd name="T3" fmla="*/ 154 h 307"/>
              <a:gd name="T4" fmla="*/ 2151 w 2304"/>
              <a:gd name="T5" fmla="*/ 0 h 307"/>
              <a:gd name="T6" fmla="*/ 154 w 2304"/>
              <a:gd name="T7" fmla="*/ 0 h 307"/>
              <a:gd name="T8" fmla="*/ 0 w 2304"/>
              <a:gd name="T9" fmla="*/ 154 h 307"/>
              <a:gd name="T10" fmla="*/ 154 w 2304"/>
              <a:gd name="T11" fmla="*/ 307 h 307"/>
              <a:gd name="T12" fmla="*/ 2151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1" y="307"/>
                </a:moveTo>
                <a:cubicBezTo>
                  <a:pt x="2235" y="307"/>
                  <a:pt x="2304" y="238"/>
                  <a:pt x="2304" y="154"/>
                </a:cubicBezTo>
                <a:cubicBezTo>
                  <a:pt x="2304" y="69"/>
                  <a:pt x="2235" y="0"/>
                  <a:pt x="2151" y="0"/>
                </a:cubicBezTo>
                <a:lnTo>
                  <a:pt x="154" y="0"/>
                </a:lnTo>
                <a:cubicBezTo>
                  <a:pt x="69" y="0"/>
                  <a:pt x="0" y="69"/>
                  <a:pt x="0" y="154"/>
                </a:cubicBezTo>
                <a:cubicBezTo>
                  <a:pt x="0" y="238"/>
                  <a:pt x="69" y="307"/>
                  <a:pt x="154" y="307"/>
                </a:cubicBezTo>
                <a:lnTo>
                  <a:pt x="2151" y="30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21" name="Rectangle 44"/>
          <p:cNvSpPr>
            <a:spLocks noChangeArrowheads="1"/>
          </p:cNvSpPr>
          <p:nvPr/>
        </p:nvSpPr>
        <p:spPr bwMode="auto">
          <a:xfrm>
            <a:off x="5648325" y="3714750"/>
            <a:ext cx="5508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MLME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2" name="Rectangle 45"/>
          <p:cNvSpPr>
            <a:spLocks noChangeArrowheads="1"/>
          </p:cNvSpPr>
          <p:nvPr/>
        </p:nvSpPr>
        <p:spPr bwMode="auto">
          <a:xfrm>
            <a:off x="6102350" y="3714750"/>
            <a:ext cx="13493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3" name="Rectangle 46"/>
          <p:cNvSpPr>
            <a:spLocks noChangeArrowheads="1"/>
          </p:cNvSpPr>
          <p:nvPr/>
        </p:nvSpPr>
        <p:spPr bwMode="auto">
          <a:xfrm>
            <a:off x="6149975" y="3714750"/>
            <a:ext cx="4064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4" name="Rectangle 47"/>
          <p:cNvSpPr>
            <a:spLocks noChangeArrowheads="1"/>
          </p:cNvSpPr>
          <p:nvPr/>
        </p:nvSpPr>
        <p:spPr bwMode="auto">
          <a:xfrm>
            <a:off x="2111375" y="2309813"/>
            <a:ext cx="881063" cy="7889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25" name="Rectangle 48"/>
          <p:cNvSpPr>
            <a:spLocks noChangeArrowheads="1"/>
          </p:cNvSpPr>
          <p:nvPr/>
        </p:nvSpPr>
        <p:spPr bwMode="auto">
          <a:xfrm>
            <a:off x="2111375" y="2309813"/>
            <a:ext cx="881063" cy="7889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26" name="Rectangle 49"/>
          <p:cNvSpPr>
            <a:spLocks noChangeArrowheads="1"/>
          </p:cNvSpPr>
          <p:nvPr/>
        </p:nvSpPr>
        <p:spPr bwMode="auto">
          <a:xfrm>
            <a:off x="2438400" y="2581275"/>
            <a:ext cx="2809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KMP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7" name="Rectangle 50"/>
          <p:cNvSpPr>
            <a:spLocks noChangeArrowheads="1"/>
          </p:cNvSpPr>
          <p:nvPr/>
        </p:nvSpPr>
        <p:spPr bwMode="auto">
          <a:xfrm>
            <a:off x="2322513" y="2700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8" name="Rectangle 51"/>
          <p:cNvSpPr>
            <a:spLocks noChangeArrowheads="1"/>
          </p:cNvSpPr>
          <p:nvPr/>
        </p:nvSpPr>
        <p:spPr bwMode="auto">
          <a:xfrm>
            <a:off x="2360613" y="2700338"/>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9" name="Rectangle 52"/>
          <p:cNvSpPr>
            <a:spLocks noChangeArrowheads="1"/>
          </p:cNvSpPr>
          <p:nvPr/>
        </p:nvSpPr>
        <p:spPr bwMode="auto">
          <a:xfrm>
            <a:off x="2747963" y="2700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0" name="Freeform 53"/>
          <p:cNvSpPr>
            <a:spLocks/>
          </p:cNvSpPr>
          <p:nvPr/>
        </p:nvSpPr>
        <p:spPr bwMode="auto">
          <a:xfrm>
            <a:off x="835025" y="1695450"/>
            <a:ext cx="463550" cy="2105025"/>
          </a:xfrm>
          <a:custGeom>
            <a:avLst/>
            <a:gdLst>
              <a:gd name="T0" fmla="*/ 768 w 768"/>
              <a:gd name="T1" fmla="*/ 3687 h 3687"/>
              <a:gd name="T2" fmla="*/ 384 w 768"/>
              <a:gd name="T3" fmla="*/ 3687 h 3687"/>
              <a:gd name="T4" fmla="*/ 192 w 768"/>
              <a:gd name="T5" fmla="*/ 3495 h 3687"/>
              <a:gd name="T6" fmla="*/ 192 w 768"/>
              <a:gd name="T7" fmla="*/ 3495 h 3687"/>
              <a:gd name="T8" fmla="*/ 192 w 768"/>
              <a:gd name="T9" fmla="*/ 3495 h 3687"/>
              <a:gd name="T10" fmla="*/ 192 w 768"/>
              <a:gd name="T11" fmla="*/ 3495 h 3687"/>
              <a:gd name="T12" fmla="*/ 192 w 768"/>
              <a:gd name="T13" fmla="*/ 2035 h 3687"/>
              <a:gd name="T14" fmla="*/ 0 w 768"/>
              <a:gd name="T15" fmla="*/ 1843 h 3687"/>
              <a:gd name="T16" fmla="*/ 0 w 768"/>
              <a:gd name="T17" fmla="*/ 1843 h 3687"/>
              <a:gd name="T18" fmla="*/ 192 w 768"/>
              <a:gd name="T19" fmla="*/ 1651 h 3687"/>
              <a:gd name="T20" fmla="*/ 192 w 768"/>
              <a:gd name="T21" fmla="*/ 1651 h 3687"/>
              <a:gd name="T22" fmla="*/ 192 w 768"/>
              <a:gd name="T23" fmla="*/ 1651 h 3687"/>
              <a:gd name="T24" fmla="*/ 192 w 768"/>
              <a:gd name="T25" fmla="*/ 1651 h 3687"/>
              <a:gd name="T26" fmla="*/ 192 w 768"/>
              <a:gd name="T27" fmla="*/ 192 h 3687"/>
              <a:gd name="T28" fmla="*/ 384 w 768"/>
              <a:gd name="T29" fmla="*/ 0 h 3687"/>
              <a:gd name="T30" fmla="*/ 384 w 768"/>
              <a:gd name="T31" fmla="*/ 0 h 3687"/>
              <a:gd name="T32" fmla="*/ 768 w 768"/>
              <a:gd name="T33" fmla="*/ 0 h 3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68" h="3687">
                <a:moveTo>
                  <a:pt x="768" y="3687"/>
                </a:moveTo>
                <a:lnTo>
                  <a:pt x="384" y="3687"/>
                </a:lnTo>
                <a:cubicBezTo>
                  <a:pt x="278" y="3687"/>
                  <a:pt x="192" y="3601"/>
                  <a:pt x="192" y="3495"/>
                </a:cubicBezTo>
                <a:cubicBezTo>
                  <a:pt x="192" y="3495"/>
                  <a:pt x="192" y="3495"/>
                  <a:pt x="192" y="3495"/>
                </a:cubicBezTo>
                <a:lnTo>
                  <a:pt x="192" y="3495"/>
                </a:lnTo>
                <a:lnTo>
                  <a:pt x="192" y="3495"/>
                </a:lnTo>
                <a:lnTo>
                  <a:pt x="192" y="2035"/>
                </a:lnTo>
                <a:cubicBezTo>
                  <a:pt x="192" y="1929"/>
                  <a:pt x="106" y="1843"/>
                  <a:pt x="0" y="1843"/>
                </a:cubicBezTo>
                <a:cubicBezTo>
                  <a:pt x="0" y="1843"/>
                  <a:pt x="0" y="1843"/>
                  <a:pt x="0" y="1843"/>
                </a:cubicBezTo>
                <a:cubicBezTo>
                  <a:pt x="106" y="1843"/>
                  <a:pt x="192" y="1757"/>
                  <a:pt x="192" y="1651"/>
                </a:cubicBezTo>
                <a:cubicBezTo>
                  <a:pt x="192" y="1651"/>
                  <a:pt x="192" y="1651"/>
                  <a:pt x="192" y="1651"/>
                </a:cubicBezTo>
                <a:lnTo>
                  <a:pt x="192" y="1651"/>
                </a:lnTo>
                <a:lnTo>
                  <a:pt x="192" y="1651"/>
                </a:lnTo>
                <a:lnTo>
                  <a:pt x="192" y="192"/>
                </a:lnTo>
                <a:cubicBezTo>
                  <a:pt x="192" y="86"/>
                  <a:pt x="278" y="0"/>
                  <a:pt x="384" y="0"/>
                </a:cubicBezTo>
                <a:cubicBezTo>
                  <a:pt x="384" y="0"/>
                  <a:pt x="384" y="0"/>
                  <a:pt x="384" y="0"/>
                </a:cubicBezTo>
                <a:lnTo>
                  <a:pt x="768"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31" name="Rectangle 54"/>
          <p:cNvSpPr>
            <a:spLocks noChangeArrowheads="1"/>
          </p:cNvSpPr>
          <p:nvPr/>
        </p:nvSpPr>
        <p:spPr bwMode="auto">
          <a:xfrm rot="16200000">
            <a:off x="741362" y="2846388"/>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2" name="Rectangle 55"/>
          <p:cNvSpPr>
            <a:spLocks noChangeArrowheads="1"/>
          </p:cNvSpPr>
          <p:nvPr/>
        </p:nvSpPr>
        <p:spPr bwMode="auto">
          <a:xfrm rot="16200000">
            <a:off x="741362" y="2792413"/>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3" name="Rectangle 56"/>
          <p:cNvSpPr>
            <a:spLocks noChangeArrowheads="1"/>
          </p:cNvSpPr>
          <p:nvPr/>
        </p:nvSpPr>
        <p:spPr bwMode="auto">
          <a:xfrm rot="16200000">
            <a:off x="741362" y="2736850"/>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4" name="Rectangle 57"/>
          <p:cNvSpPr>
            <a:spLocks noChangeArrowheads="1"/>
          </p:cNvSpPr>
          <p:nvPr/>
        </p:nvSpPr>
        <p:spPr bwMode="auto">
          <a:xfrm rot="16200000">
            <a:off x="755650" y="2697163"/>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5" name="Rectangle 58"/>
          <p:cNvSpPr>
            <a:spLocks noChangeArrowheads="1"/>
          </p:cNvSpPr>
          <p:nvPr/>
        </p:nvSpPr>
        <p:spPr bwMode="auto">
          <a:xfrm rot="16200000">
            <a:off x="741362" y="2655888"/>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6" name="Rectangle 59"/>
          <p:cNvSpPr>
            <a:spLocks noChangeArrowheads="1"/>
          </p:cNvSpPr>
          <p:nvPr/>
        </p:nvSpPr>
        <p:spPr bwMode="auto">
          <a:xfrm rot="16200000">
            <a:off x="741362" y="260032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7" name="Rectangle 60"/>
          <p:cNvSpPr>
            <a:spLocks noChangeArrowheads="1"/>
          </p:cNvSpPr>
          <p:nvPr/>
        </p:nvSpPr>
        <p:spPr bwMode="auto">
          <a:xfrm rot="16200000">
            <a:off x="755650" y="2560638"/>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8" name="Rectangle 61"/>
          <p:cNvSpPr>
            <a:spLocks noChangeArrowheads="1"/>
          </p:cNvSpPr>
          <p:nvPr/>
        </p:nvSpPr>
        <p:spPr bwMode="auto">
          <a:xfrm rot="16200000">
            <a:off x="741362" y="251777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9" name="Rectangle 62"/>
          <p:cNvSpPr>
            <a:spLocks noChangeArrowheads="1"/>
          </p:cNvSpPr>
          <p:nvPr/>
        </p:nvSpPr>
        <p:spPr bwMode="auto">
          <a:xfrm rot="16200000">
            <a:off x="741362" y="2463800"/>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0" name="Freeform 63"/>
          <p:cNvSpPr>
            <a:spLocks/>
          </p:cNvSpPr>
          <p:nvPr/>
        </p:nvSpPr>
        <p:spPr bwMode="auto">
          <a:xfrm>
            <a:off x="835025" y="3800475"/>
            <a:ext cx="487363" cy="2586038"/>
          </a:xfrm>
          <a:custGeom>
            <a:avLst/>
            <a:gdLst>
              <a:gd name="T0" fmla="*/ 807 w 807"/>
              <a:gd name="T1" fmla="*/ 4531 h 4531"/>
              <a:gd name="T2" fmla="*/ 384 w 807"/>
              <a:gd name="T3" fmla="*/ 4531 h 4531"/>
              <a:gd name="T4" fmla="*/ 192 w 807"/>
              <a:gd name="T5" fmla="*/ 4339 h 4531"/>
              <a:gd name="T6" fmla="*/ 192 w 807"/>
              <a:gd name="T7" fmla="*/ 4339 h 4531"/>
              <a:gd name="T8" fmla="*/ 192 w 807"/>
              <a:gd name="T9" fmla="*/ 4339 h 4531"/>
              <a:gd name="T10" fmla="*/ 192 w 807"/>
              <a:gd name="T11" fmla="*/ 4339 h 4531"/>
              <a:gd name="T12" fmla="*/ 192 w 807"/>
              <a:gd name="T13" fmla="*/ 2457 h 4531"/>
              <a:gd name="T14" fmla="*/ 0 w 807"/>
              <a:gd name="T15" fmla="*/ 2265 h 4531"/>
              <a:gd name="T16" fmla="*/ 0 w 807"/>
              <a:gd name="T17" fmla="*/ 2265 h 4531"/>
              <a:gd name="T18" fmla="*/ 192 w 807"/>
              <a:gd name="T19" fmla="*/ 2073 h 4531"/>
              <a:gd name="T20" fmla="*/ 192 w 807"/>
              <a:gd name="T21" fmla="*/ 2073 h 4531"/>
              <a:gd name="T22" fmla="*/ 192 w 807"/>
              <a:gd name="T23" fmla="*/ 2073 h 4531"/>
              <a:gd name="T24" fmla="*/ 192 w 807"/>
              <a:gd name="T25" fmla="*/ 2073 h 4531"/>
              <a:gd name="T26" fmla="*/ 192 w 807"/>
              <a:gd name="T27" fmla="*/ 192 h 4531"/>
              <a:gd name="T28" fmla="*/ 384 w 807"/>
              <a:gd name="T29" fmla="*/ 0 h 4531"/>
              <a:gd name="T30" fmla="*/ 384 w 807"/>
              <a:gd name="T31" fmla="*/ 0 h 4531"/>
              <a:gd name="T32" fmla="*/ 384 w 807"/>
              <a:gd name="T33" fmla="*/ 0 h 4531"/>
              <a:gd name="T34" fmla="*/ 384 w 807"/>
              <a:gd name="T35" fmla="*/ 0 h 4531"/>
              <a:gd name="T36" fmla="*/ 807 w 807"/>
              <a:gd name="T37" fmla="*/ 0 h 4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07" h="4531">
                <a:moveTo>
                  <a:pt x="807" y="4531"/>
                </a:moveTo>
                <a:lnTo>
                  <a:pt x="384" y="4531"/>
                </a:lnTo>
                <a:cubicBezTo>
                  <a:pt x="278" y="4531"/>
                  <a:pt x="192" y="4445"/>
                  <a:pt x="192" y="4339"/>
                </a:cubicBezTo>
                <a:cubicBezTo>
                  <a:pt x="192" y="4339"/>
                  <a:pt x="192" y="4339"/>
                  <a:pt x="192" y="4339"/>
                </a:cubicBezTo>
                <a:lnTo>
                  <a:pt x="192" y="4339"/>
                </a:lnTo>
                <a:lnTo>
                  <a:pt x="192" y="4339"/>
                </a:lnTo>
                <a:lnTo>
                  <a:pt x="192" y="2457"/>
                </a:lnTo>
                <a:cubicBezTo>
                  <a:pt x="192" y="2351"/>
                  <a:pt x="106" y="2265"/>
                  <a:pt x="0" y="2265"/>
                </a:cubicBezTo>
                <a:cubicBezTo>
                  <a:pt x="0" y="2265"/>
                  <a:pt x="0" y="2265"/>
                  <a:pt x="0" y="2265"/>
                </a:cubicBezTo>
                <a:cubicBezTo>
                  <a:pt x="106" y="2265"/>
                  <a:pt x="192" y="2179"/>
                  <a:pt x="192" y="2073"/>
                </a:cubicBezTo>
                <a:cubicBezTo>
                  <a:pt x="192" y="2073"/>
                  <a:pt x="192" y="2073"/>
                  <a:pt x="192" y="2073"/>
                </a:cubicBezTo>
                <a:lnTo>
                  <a:pt x="192" y="2073"/>
                </a:lnTo>
                <a:lnTo>
                  <a:pt x="192" y="2073"/>
                </a:lnTo>
                <a:lnTo>
                  <a:pt x="192" y="192"/>
                </a:lnTo>
                <a:cubicBezTo>
                  <a:pt x="192" y="86"/>
                  <a:pt x="278" y="0"/>
                  <a:pt x="384" y="0"/>
                </a:cubicBezTo>
                <a:cubicBezTo>
                  <a:pt x="384" y="0"/>
                  <a:pt x="384" y="0"/>
                  <a:pt x="384" y="0"/>
                </a:cubicBezTo>
                <a:lnTo>
                  <a:pt x="384" y="0"/>
                </a:lnTo>
                <a:lnTo>
                  <a:pt x="384" y="0"/>
                </a:lnTo>
                <a:lnTo>
                  <a:pt x="807"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41" name="Rectangle 64"/>
          <p:cNvSpPr>
            <a:spLocks noChangeArrowheads="1"/>
          </p:cNvSpPr>
          <p:nvPr/>
        </p:nvSpPr>
        <p:spPr bwMode="auto">
          <a:xfrm rot="16200000">
            <a:off x="741362" y="518477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2" name="Rectangle 65"/>
          <p:cNvSpPr>
            <a:spLocks noChangeArrowheads="1"/>
          </p:cNvSpPr>
          <p:nvPr/>
        </p:nvSpPr>
        <p:spPr bwMode="auto">
          <a:xfrm rot="16200000">
            <a:off x="741362" y="5129213"/>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3" name="Rectangle 66"/>
          <p:cNvSpPr>
            <a:spLocks noChangeArrowheads="1"/>
          </p:cNvSpPr>
          <p:nvPr/>
        </p:nvSpPr>
        <p:spPr bwMode="auto">
          <a:xfrm rot="16200000">
            <a:off x="741362" y="5075238"/>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4" name="Rectangle 67"/>
          <p:cNvSpPr>
            <a:spLocks noChangeArrowheads="1"/>
          </p:cNvSpPr>
          <p:nvPr/>
        </p:nvSpPr>
        <p:spPr bwMode="auto">
          <a:xfrm rot="16200000">
            <a:off x="755650" y="5033963"/>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5" name="Rectangle 68"/>
          <p:cNvSpPr>
            <a:spLocks noChangeArrowheads="1"/>
          </p:cNvSpPr>
          <p:nvPr/>
        </p:nvSpPr>
        <p:spPr bwMode="auto">
          <a:xfrm rot="16200000">
            <a:off x="741362" y="4992688"/>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6" name="Rectangle 69"/>
          <p:cNvSpPr>
            <a:spLocks noChangeArrowheads="1"/>
          </p:cNvSpPr>
          <p:nvPr/>
        </p:nvSpPr>
        <p:spPr bwMode="auto">
          <a:xfrm rot="16200000">
            <a:off x="741362" y="4938713"/>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7" name="Rectangle 70"/>
          <p:cNvSpPr>
            <a:spLocks noChangeArrowheads="1"/>
          </p:cNvSpPr>
          <p:nvPr/>
        </p:nvSpPr>
        <p:spPr bwMode="auto">
          <a:xfrm rot="16200000">
            <a:off x="755650" y="4897438"/>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8" name="Rectangle 71"/>
          <p:cNvSpPr>
            <a:spLocks noChangeArrowheads="1"/>
          </p:cNvSpPr>
          <p:nvPr/>
        </p:nvSpPr>
        <p:spPr bwMode="auto">
          <a:xfrm rot="16200000">
            <a:off x="741362" y="4856163"/>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9" name="Freeform 72"/>
          <p:cNvSpPr>
            <a:spLocks/>
          </p:cNvSpPr>
          <p:nvPr/>
        </p:nvSpPr>
        <p:spPr bwMode="auto">
          <a:xfrm>
            <a:off x="7908925" y="1695450"/>
            <a:ext cx="371475" cy="3462338"/>
          </a:xfrm>
          <a:custGeom>
            <a:avLst/>
            <a:gdLst>
              <a:gd name="T0" fmla="*/ 0 w 615"/>
              <a:gd name="T1" fmla="*/ 0 h 6067"/>
              <a:gd name="T2" fmla="*/ 231 w 615"/>
              <a:gd name="T3" fmla="*/ 0 h 6067"/>
              <a:gd name="T4" fmla="*/ 423 w 615"/>
              <a:gd name="T5" fmla="*/ 192 h 6067"/>
              <a:gd name="T6" fmla="*/ 423 w 615"/>
              <a:gd name="T7" fmla="*/ 192 h 6067"/>
              <a:gd name="T8" fmla="*/ 423 w 615"/>
              <a:gd name="T9" fmla="*/ 192 h 6067"/>
              <a:gd name="T10" fmla="*/ 423 w 615"/>
              <a:gd name="T11" fmla="*/ 192 h 6067"/>
              <a:gd name="T12" fmla="*/ 423 w 615"/>
              <a:gd name="T13" fmla="*/ 2842 h 6067"/>
              <a:gd name="T14" fmla="*/ 615 w 615"/>
              <a:gd name="T15" fmla="*/ 3034 h 6067"/>
              <a:gd name="T16" fmla="*/ 615 w 615"/>
              <a:gd name="T17" fmla="*/ 3034 h 6067"/>
              <a:gd name="T18" fmla="*/ 423 w 615"/>
              <a:gd name="T19" fmla="*/ 3226 h 6067"/>
              <a:gd name="T20" fmla="*/ 423 w 615"/>
              <a:gd name="T21" fmla="*/ 3226 h 6067"/>
              <a:gd name="T22" fmla="*/ 423 w 615"/>
              <a:gd name="T23" fmla="*/ 5875 h 6067"/>
              <a:gd name="T24" fmla="*/ 231 w 615"/>
              <a:gd name="T25" fmla="*/ 6067 h 6067"/>
              <a:gd name="T26" fmla="*/ 231 w 615"/>
              <a:gd name="T27" fmla="*/ 6067 h 6067"/>
              <a:gd name="T28" fmla="*/ 231 w 615"/>
              <a:gd name="T29" fmla="*/ 6067 h 6067"/>
              <a:gd name="T30" fmla="*/ 231 w 615"/>
              <a:gd name="T31" fmla="*/ 6067 h 6067"/>
              <a:gd name="T32" fmla="*/ 0 w 615"/>
              <a:gd name="T33" fmla="*/ 6067 h 6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5" h="6067">
                <a:moveTo>
                  <a:pt x="0" y="0"/>
                </a:moveTo>
                <a:lnTo>
                  <a:pt x="231" y="0"/>
                </a:lnTo>
                <a:cubicBezTo>
                  <a:pt x="337" y="0"/>
                  <a:pt x="423" y="86"/>
                  <a:pt x="423" y="192"/>
                </a:cubicBezTo>
                <a:cubicBezTo>
                  <a:pt x="423" y="192"/>
                  <a:pt x="423" y="192"/>
                  <a:pt x="423" y="192"/>
                </a:cubicBezTo>
                <a:lnTo>
                  <a:pt x="423" y="192"/>
                </a:lnTo>
                <a:lnTo>
                  <a:pt x="423" y="192"/>
                </a:lnTo>
                <a:lnTo>
                  <a:pt x="423" y="2842"/>
                </a:lnTo>
                <a:cubicBezTo>
                  <a:pt x="423" y="2948"/>
                  <a:pt x="509" y="3034"/>
                  <a:pt x="615" y="3034"/>
                </a:cubicBezTo>
                <a:cubicBezTo>
                  <a:pt x="615" y="3034"/>
                  <a:pt x="615" y="3034"/>
                  <a:pt x="615" y="3034"/>
                </a:cubicBezTo>
                <a:cubicBezTo>
                  <a:pt x="509" y="3034"/>
                  <a:pt x="423" y="3120"/>
                  <a:pt x="423" y="3226"/>
                </a:cubicBezTo>
                <a:cubicBezTo>
                  <a:pt x="423" y="3226"/>
                  <a:pt x="423" y="3226"/>
                  <a:pt x="423" y="3226"/>
                </a:cubicBezTo>
                <a:lnTo>
                  <a:pt x="423" y="5875"/>
                </a:lnTo>
                <a:cubicBezTo>
                  <a:pt x="423" y="5981"/>
                  <a:pt x="337" y="6067"/>
                  <a:pt x="231" y="6067"/>
                </a:cubicBezTo>
                <a:cubicBezTo>
                  <a:pt x="231" y="6067"/>
                  <a:pt x="231" y="6067"/>
                  <a:pt x="231" y="6067"/>
                </a:cubicBezTo>
                <a:lnTo>
                  <a:pt x="231" y="6067"/>
                </a:lnTo>
                <a:lnTo>
                  <a:pt x="231" y="6067"/>
                </a:lnTo>
                <a:lnTo>
                  <a:pt x="0" y="6067"/>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50" name="Freeform 73"/>
          <p:cNvSpPr>
            <a:spLocks/>
          </p:cNvSpPr>
          <p:nvPr/>
        </p:nvSpPr>
        <p:spPr bwMode="auto">
          <a:xfrm>
            <a:off x="7910513" y="5157788"/>
            <a:ext cx="371475" cy="1228725"/>
          </a:xfrm>
          <a:custGeom>
            <a:avLst/>
            <a:gdLst>
              <a:gd name="T0" fmla="*/ 0 w 615"/>
              <a:gd name="T1" fmla="*/ 0 h 2151"/>
              <a:gd name="T2" fmla="*/ 231 w 615"/>
              <a:gd name="T3" fmla="*/ 0 h 2151"/>
              <a:gd name="T4" fmla="*/ 423 w 615"/>
              <a:gd name="T5" fmla="*/ 192 h 2151"/>
              <a:gd name="T6" fmla="*/ 423 w 615"/>
              <a:gd name="T7" fmla="*/ 192 h 2151"/>
              <a:gd name="T8" fmla="*/ 423 w 615"/>
              <a:gd name="T9" fmla="*/ 884 h 2151"/>
              <a:gd name="T10" fmla="*/ 615 w 615"/>
              <a:gd name="T11" fmla="*/ 1076 h 2151"/>
              <a:gd name="T12" fmla="*/ 615 w 615"/>
              <a:gd name="T13" fmla="*/ 1076 h 2151"/>
              <a:gd name="T14" fmla="*/ 423 w 615"/>
              <a:gd name="T15" fmla="*/ 1268 h 2151"/>
              <a:gd name="T16" fmla="*/ 423 w 615"/>
              <a:gd name="T17" fmla="*/ 1268 h 2151"/>
              <a:gd name="T18" fmla="*/ 423 w 615"/>
              <a:gd name="T19" fmla="*/ 1959 h 2151"/>
              <a:gd name="T20" fmla="*/ 231 w 615"/>
              <a:gd name="T21" fmla="*/ 2151 h 2151"/>
              <a:gd name="T22" fmla="*/ 231 w 615"/>
              <a:gd name="T23" fmla="*/ 2151 h 2151"/>
              <a:gd name="T24" fmla="*/ 0 w 615"/>
              <a:gd name="T25" fmla="*/ 215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5" h="2151">
                <a:moveTo>
                  <a:pt x="0" y="0"/>
                </a:moveTo>
                <a:lnTo>
                  <a:pt x="231" y="0"/>
                </a:lnTo>
                <a:cubicBezTo>
                  <a:pt x="337" y="0"/>
                  <a:pt x="423" y="86"/>
                  <a:pt x="423" y="192"/>
                </a:cubicBezTo>
                <a:cubicBezTo>
                  <a:pt x="423" y="192"/>
                  <a:pt x="423" y="192"/>
                  <a:pt x="423" y="192"/>
                </a:cubicBezTo>
                <a:lnTo>
                  <a:pt x="423" y="884"/>
                </a:lnTo>
                <a:cubicBezTo>
                  <a:pt x="423" y="990"/>
                  <a:pt x="509" y="1076"/>
                  <a:pt x="615" y="1076"/>
                </a:cubicBezTo>
                <a:cubicBezTo>
                  <a:pt x="615" y="1076"/>
                  <a:pt x="615" y="1076"/>
                  <a:pt x="615" y="1076"/>
                </a:cubicBezTo>
                <a:cubicBezTo>
                  <a:pt x="509" y="1076"/>
                  <a:pt x="423" y="1162"/>
                  <a:pt x="423" y="1268"/>
                </a:cubicBezTo>
                <a:cubicBezTo>
                  <a:pt x="423" y="1268"/>
                  <a:pt x="423" y="1268"/>
                  <a:pt x="423" y="1268"/>
                </a:cubicBezTo>
                <a:lnTo>
                  <a:pt x="423" y="1959"/>
                </a:lnTo>
                <a:cubicBezTo>
                  <a:pt x="423" y="2065"/>
                  <a:pt x="337" y="2151"/>
                  <a:pt x="231" y="2151"/>
                </a:cubicBezTo>
                <a:cubicBezTo>
                  <a:pt x="231" y="2151"/>
                  <a:pt x="231" y="2151"/>
                  <a:pt x="231" y="2151"/>
                </a:cubicBezTo>
                <a:lnTo>
                  <a:pt x="0" y="2151"/>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51" name="Rectangle 74"/>
          <p:cNvSpPr>
            <a:spLocks noChangeArrowheads="1"/>
          </p:cNvSpPr>
          <p:nvPr/>
        </p:nvSpPr>
        <p:spPr bwMode="auto">
          <a:xfrm rot="5400000">
            <a:off x="8385175" y="3182938"/>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2" name="Rectangle 75"/>
          <p:cNvSpPr>
            <a:spLocks noChangeArrowheads="1"/>
          </p:cNvSpPr>
          <p:nvPr/>
        </p:nvSpPr>
        <p:spPr bwMode="auto">
          <a:xfrm rot="5400000">
            <a:off x="8385175" y="3238500"/>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3" name="Rectangle 76"/>
          <p:cNvSpPr>
            <a:spLocks noChangeArrowheads="1"/>
          </p:cNvSpPr>
          <p:nvPr/>
        </p:nvSpPr>
        <p:spPr bwMode="auto">
          <a:xfrm rot="5400000">
            <a:off x="8389937" y="3287713"/>
            <a:ext cx="968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4" name="Rectangle 77"/>
          <p:cNvSpPr>
            <a:spLocks noChangeArrowheads="1"/>
          </p:cNvSpPr>
          <p:nvPr/>
        </p:nvSpPr>
        <p:spPr bwMode="auto">
          <a:xfrm rot="5400000">
            <a:off x="8385175" y="3348038"/>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5" name="Rectangle 78"/>
          <p:cNvSpPr>
            <a:spLocks noChangeArrowheads="1"/>
          </p:cNvSpPr>
          <p:nvPr/>
        </p:nvSpPr>
        <p:spPr bwMode="auto">
          <a:xfrm rot="5400000">
            <a:off x="8394700" y="339248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6" name="Rectangle 79"/>
          <p:cNvSpPr>
            <a:spLocks noChangeArrowheads="1"/>
          </p:cNvSpPr>
          <p:nvPr/>
        </p:nvSpPr>
        <p:spPr bwMode="auto">
          <a:xfrm rot="5400000">
            <a:off x="8399462" y="3416300"/>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7" name="Rectangle 80"/>
          <p:cNvSpPr>
            <a:spLocks noChangeArrowheads="1"/>
          </p:cNvSpPr>
          <p:nvPr/>
        </p:nvSpPr>
        <p:spPr bwMode="auto">
          <a:xfrm rot="5400000">
            <a:off x="8385175" y="345757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8" name="Rectangle 81"/>
          <p:cNvSpPr>
            <a:spLocks noChangeArrowheads="1"/>
          </p:cNvSpPr>
          <p:nvPr/>
        </p:nvSpPr>
        <p:spPr bwMode="auto">
          <a:xfrm rot="5400000">
            <a:off x="8269287" y="5484813"/>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59" name="Rectangle 82"/>
          <p:cNvSpPr>
            <a:spLocks noChangeArrowheads="1"/>
          </p:cNvSpPr>
          <p:nvPr/>
        </p:nvSpPr>
        <p:spPr bwMode="auto">
          <a:xfrm rot="5400000">
            <a:off x="8269287" y="5538788"/>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0" name="Rectangle 83"/>
          <p:cNvSpPr>
            <a:spLocks noChangeArrowheads="1"/>
          </p:cNvSpPr>
          <p:nvPr/>
        </p:nvSpPr>
        <p:spPr bwMode="auto">
          <a:xfrm rot="5400000">
            <a:off x="8274050" y="5589588"/>
            <a:ext cx="968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1" name="Rectangle 84"/>
          <p:cNvSpPr>
            <a:spLocks noChangeArrowheads="1"/>
          </p:cNvSpPr>
          <p:nvPr/>
        </p:nvSpPr>
        <p:spPr bwMode="auto">
          <a:xfrm rot="5400000">
            <a:off x="8269287" y="564832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2" name="Rectangle 85"/>
          <p:cNvSpPr>
            <a:spLocks noChangeArrowheads="1"/>
          </p:cNvSpPr>
          <p:nvPr/>
        </p:nvSpPr>
        <p:spPr bwMode="auto">
          <a:xfrm rot="5400000">
            <a:off x="8278812" y="569436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3" name="Rectangle 86"/>
          <p:cNvSpPr>
            <a:spLocks noChangeArrowheads="1"/>
          </p:cNvSpPr>
          <p:nvPr/>
        </p:nvSpPr>
        <p:spPr bwMode="auto">
          <a:xfrm rot="5400000">
            <a:off x="8283575" y="5716588"/>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4" name="Rectangle 87"/>
          <p:cNvSpPr>
            <a:spLocks noChangeArrowheads="1"/>
          </p:cNvSpPr>
          <p:nvPr/>
        </p:nvSpPr>
        <p:spPr bwMode="auto">
          <a:xfrm rot="5400000">
            <a:off x="8269287" y="5757863"/>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5" name="Rectangle 88"/>
          <p:cNvSpPr>
            <a:spLocks noChangeArrowheads="1"/>
          </p:cNvSpPr>
          <p:nvPr/>
        </p:nvSpPr>
        <p:spPr bwMode="auto">
          <a:xfrm>
            <a:off x="1322388" y="1082675"/>
            <a:ext cx="2041525" cy="612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66" name="Rectangle 89"/>
          <p:cNvSpPr>
            <a:spLocks noChangeArrowheads="1"/>
          </p:cNvSpPr>
          <p:nvPr/>
        </p:nvSpPr>
        <p:spPr bwMode="auto">
          <a:xfrm>
            <a:off x="1322388" y="1082675"/>
            <a:ext cx="2041525" cy="61277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67" name="Rectangle 90"/>
          <p:cNvSpPr>
            <a:spLocks noChangeArrowheads="1"/>
          </p:cNvSpPr>
          <p:nvPr/>
        </p:nvSpPr>
        <p:spPr bwMode="auto">
          <a:xfrm>
            <a:off x="1655763" y="1120775"/>
            <a:ext cx="454025"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Arial" pitchFamily="34" charset="0"/>
                <a:cs typeface="Arial" pitchFamily="34" charset="0"/>
              </a:rPr>
              <a:t>IPv</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8" name="Rectangle 91"/>
          <p:cNvSpPr>
            <a:spLocks noChangeArrowheads="1"/>
          </p:cNvSpPr>
          <p:nvPr/>
        </p:nvSpPr>
        <p:spPr bwMode="auto">
          <a:xfrm>
            <a:off x="1984375" y="1120775"/>
            <a:ext cx="309563"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Arial" pitchFamily="34" charset="0"/>
                <a:cs typeface="Arial" pitchFamily="34" charset="0"/>
              </a:rPr>
              <a:t>6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69" name="Rectangle 92"/>
          <p:cNvSpPr>
            <a:spLocks noChangeArrowheads="1"/>
          </p:cNvSpPr>
          <p:nvPr/>
        </p:nvSpPr>
        <p:spPr bwMode="auto">
          <a:xfrm>
            <a:off x="2178050" y="1120775"/>
            <a:ext cx="995363"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Arial" pitchFamily="34" charset="0"/>
                <a:cs typeface="Arial" pitchFamily="34" charset="0"/>
              </a:rPr>
              <a:t>Network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0" name="Rectangle 93"/>
          <p:cNvSpPr>
            <a:spLocks noChangeArrowheads="1"/>
          </p:cNvSpPr>
          <p:nvPr/>
        </p:nvSpPr>
        <p:spPr bwMode="auto">
          <a:xfrm>
            <a:off x="1530350" y="1477963"/>
            <a:ext cx="1179513"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                     EPD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1" name="Rectangle 94"/>
          <p:cNvSpPr>
            <a:spLocks noChangeArrowheads="1"/>
          </p:cNvSpPr>
          <p:nvPr/>
        </p:nvSpPr>
        <p:spPr bwMode="auto">
          <a:xfrm>
            <a:off x="2582863" y="1477963"/>
            <a:ext cx="174625"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2" name="Rectangle 95"/>
          <p:cNvSpPr>
            <a:spLocks noChangeArrowheads="1"/>
          </p:cNvSpPr>
          <p:nvPr/>
        </p:nvSpPr>
        <p:spPr bwMode="auto">
          <a:xfrm>
            <a:off x="2689225" y="1477963"/>
            <a:ext cx="134938"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3" name="Rectangle 96"/>
          <p:cNvSpPr>
            <a:spLocks noChangeArrowheads="1"/>
          </p:cNvSpPr>
          <p:nvPr/>
        </p:nvSpPr>
        <p:spPr bwMode="auto">
          <a:xfrm>
            <a:off x="2767013" y="1477963"/>
            <a:ext cx="125413"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4" name="Rectangle 97"/>
          <p:cNvSpPr>
            <a:spLocks noChangeArrowheads="1"/>
          </p:cNvSpPr>
          <p:nvPr/>
        </p:nvSpPr>
        <p:spPr bwMode="auto">
          <a:xfrm>
            <a:off x="2825750" y="1477963"/>
            <a:ext cx="212725"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86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5" name="Rectangle 98"/>
          <p:cNvSpPr>
            <a:spLocks noChangeArrowheads="1"/>
          </p:cNvSpPr>
          <p:nvPr/>
        </p:nvSpPr>
        <p:spPr bwMode="auto">
          <a:xfrm>
            <a:off x="2970213" y="1477963"/>
            <a:ext cx="250825"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Arial" pitchFamily="34" charset="0"/>
                <a:cs typeface="Arial" pitchFamily="34" charset="0"/>
              </a:rPr>
              <a:t>DD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6" name="Freeform 99"/>
          <p:cNvSpPr>
            <a:spLocks/>
          </p:cNvSpPr>
          <p:nvPr/>
        </p:nvSpPr>
        <p:spPr bwMode="auto">
          <a:xfrm>
            <a:off x="7910513" y="1082675"/>
            <a:ext cx="371475" cy="612775"/>
          </a:xfrm>
          <a:custGeom>
            <a:avLst/>
            <a:gdLst>
              <a:gd name="T0" fmla="*/ 0 w 615"/>
              <a:gd name="T1" fmla="*/ 0 h 1075"/>
              <a:gd name="T2" fmla="*/ 231 w 615"/>
              <a:gd name="T3" fmla="*/ 0 h 1075"/>
              <a:gd name="T4" fmla="*/ 423 w 615"/>
              <a:gd name="T5" fmla="*/ 192 h 1075"/>
              <a:gd name="T6" fmla="*/ 423 w 615"/>
              <a:gd name="T7" fmla="*/ 192 h 1075"/>
              <a:gd name="T8" fmla="*/ 423 w 615"/>
              <a:gd name="T9" fmla="*/ 192 h 1075"/>
              <a:gd name="T10" fmla="*/ 423 w 615"/>
              <a:gd name="T11" fmla="*/ 192 h 1075"/>
              <a:gd name="T12" fmla="*/ 423 w 615"/>
              <a:gd name="T13" fmla="*/ 346 h 1075"/>
              <a:gd name="T14" fmla="*/ 615 w 615"/>
              <a:gd name="T15" fmla="*/ 538 h 1075"/>
              <a:gd name="T16" fmla="*/ 615 w 615"/>
              <a:gd name="T17" fmla="*/ 538 h 1075"/>
              <a:gd name="T18" fmla="*/ 423 w 615"/>
              <a:gd name="T19" fmla="*/ 730 h 1075"/>
              <a:gd name="T20" fmla="*/ 423 w 615"/>
              <a:gd name="T21" fmla="*/ 730 h 1075"/>
              <a:gd name="T22" fmla="*/ 423 w 615"/>
              <a:gd name="T23" fmla="*/ 730 h 1075"/>
              <a:gd name="T24" fmla="*/ 423 w 615"/>
              <a:gd name="T25" fmla="*/ 730 h 1075"/>
              <a:gd name="T26" fmla="*/ 423 w 615"/>
              <a:gd name="T27" fmla="*/ 883 h 1075"/>
              <a:gd name="T28" fmla="*/ 231 w 615"/>
              <a:gd name="T29" fmla="*/ 1075 h 1075"/>
              <a:gd name="T30" fmla="*/ 231 w 615"/>
              <a:gd name="T31" fmla="*/ 1075 h 1075"/>
              <a:gd name="T32" fmla="*/ 0 w 615"/>
              <a:gd name="T33" fmla="*/ 1075 h 1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5" h="1075">
                <a:moveTo>
                  <a:pt x="0" y="0"/>
                </a:moveTo>
                <a:lnTo>
                  <a:pt x="231" y="0"/>
                </a:lnTo>
                <a:cubicBezTo>
                  <a:pt x="337" y="0"/>
                  <a:pt x="423" y="86"/>
                  <a:pt x="423" y="192"/>
                </a:cubicBezTo>
                <a:cubicBezTo>
                  <a:pt x="423" y="192"/>
                  <a:pt x="423" y="192"/>
                  <a:pt x="423" y="192"/>
                </a:cubicBezTo>
                <a:lnTo>
                  <a:pt x="423" y="192"/>
                </a:lnTo>
                <a:lnTo>
                  <a:pt x="423" y="192"/>
                </a:lnTo>
                <a:lnTo>
                  <a:pt x="423" y="346"/>
                </a:lnTo>
                <a:cubicBezTo>
                  <a:pt x="423" y="452"/>
                  <a:pt x="509" y="538"/>
                  <a:pt x="615" y="538"/>
                </a:cubicBezTo>
                <a:cubicBezTo>
                  <a:pt x="615" y="538"/>
                  <a:pt x="615" y="538"/>
                  <a:pt x="615" y="538"/>
                </a:cubicBezTo>
                <a:cubicBezTo>
                  <a:pt x="509" y="538"/>
                  <a:pt x="423" y="624"/>
                  <a:pt x="423" y="730"/>
                </a:cubicBezTo>
                <a:cubicBezTo>
                  <a:pt x="423" y="730"/>
                  <a:pt x="423" y="730"/>
                  <a:pt x="423" y="730"/>
                </a:cubicBezTo>
                <a:lnTo>
                  <a:pt x="423" y="730"/>
                </a:lnTo>
                <a:lnTo>
                  <a:pt x="423" y="730"/>
                </a:lnTo>
                <a:lnTo>
                  <a:pt x="423" y="883"/>
                </a:lnTo>
                <a:cubicBezTo>
                  <a:pt x="423" y="989"/>
                  <a:pt x="337" y="1075"/>
                  <a:pt x="231" y="1075"/>
                </a:cubicBezTo>
                <a:cubicBezTo>
                  <a:pt x="231" y="1075"/>
                  <a:pt x="231" y="1075"/>
                  <a:pt x="231" y="1075"/>
                </a:cubicBezTo>
                <a:lnTo>
                  <a:pt x="0" y="1075"/>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77" name="Rectangle 100"/>
          <p:cNvSpPr>
            <a:spLocks noChangeArrowheads="1"/>
          </p:cNvSpPr>
          <p:nvPr/>
        </p:nvSpPr>
        <p:spPr bwMode="auto">
          <a:xfrm rot="5400000">
            <a:off x="8318500" y="1128713"/>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8" name="Rectangle 101"/>
          <p:cNvSpPr>
            <a:spLocks noChangeArrowheads="1"/>
          </p:cNvSpPr>
          <p:nvPr/>
        </p:nvSpPr>
        <p:spPr bwMode="auto">
          <a:xfrm rot="5400000">
            <a:off x="8318500" y="118427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9" name="Rectangle 102"/>
          <p:cNvSpPr>
            <a:spLocks noChangeArrowheads="1"/>
          </p:cNvSpPr>
          <p:nvPr/>
        </p:nvSpPr>
        <p:spPr bwMode="auto">
          <a:xfrm rot="5400000">
            <a:off x="8323262" y="1223963"/>
            <a:ext cx="968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0" name="Rectangle 103"/>
          <p:cNvSpPr>
            <a:spLocks noChangeArrowheads="1"/>
          </p:cNvSpPr>
          <p:nvPr/>
        </p:nvSpPr>
        <p:spPr bwMode="auto">
          <a:xfrm rot="5400000">
            <a:off x="8318500" y="1284288"/>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1" name="Rectangle 104"/>
          <p:cNvSpPr>
            <a:spLocks noChangeArrowheads="1"/>
          </p:cNvSpPr>
          <p:nvPr/>
        </p:nvSpPr>
        <p:spPr bwMode="auto">
          <a:xfrm rot="5400000">
            <a:off x="8328025" y="13287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2" name="Rectangle 105"/>
          <p:cNvSpPr>
            <a:spLocks noChangeArrowheads="1"/>
          </p:cNvSpPr>
          <p:nvPr/>
        </p:nvSpPr>
        <p:spPr bwMode="auto">
          <a:xfrm rot="5400000">
            <a:off x="8332787" y="1352550"/>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3" name="Rectangle 106"/>
          <p:cNvSpPr>
            <a:spLocks noChangeArrowheads="1"/>
          </p:cNvSpPr>
          <p:nvPr/>
        </p:nvSpPr>
        <p:spPr bwMode="auto">
          <a:xfrm rot="5400000">
            <a:off x="8318500" y="139382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4" name="Rectangle 107"/>
          <p:cNvSpPr>
            <a:spLocks noChangeArrowheads="1"/>
          </p:cNvSpPr>
          <p:nvPr/>
        </p:nvSpPr>
        <p:spPr bwMode="auto">
          <a:xfrm rot="5400000">
            <a:off x="8332787" y="1433513"/>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5" name="Rectangle 108"/>
          <p:cNvSpPr>
            <a:spLocks noChangeArrowheads="1"/>
          </p:cNvSpPr>
          <p:nvPr/>
        </p:nvSpPr>
        <p:spPr bwMode="auto">
          <a:xfrm rot="5400000">
            <a:off x="8318500" y="147637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6" name="Rectangle 109"/>
          <p:cNvSpPr>
            <a:spLocks noChangeArrowheads="1"/>
          </p:cNvSpPr>
          <p:nvPr/>
        </p:nvSpPr>
        <p:spPr bwMode="auto">
          <a:xfrm rot="5400000">
            <a:off x="8318500" y="1530350"/>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7" name="Rectangle 110"/>
          <p:cNvSpPr>
            <a:spLocks noChangeArrowheads="1"/>
          </p:cNvSpPr>
          <p:nvPr/>
        </p:nvSpPr>
        <p:spPr bwMode="auto">
          <a:xfrm rot="5400000">
            <a:off x="8318500" y="1585913"/>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8" name="Rectangle 111"/>
          <p:cNvSpPr>
            <a:spLocks noChangeArrowheads="1"/>
          </p:cNvSpPr>
          <p:nvPr/>
        </p:nvSpPr>
        <p:spPr bwMode="auto">
          <a:xfrm rot="5400000">
            <a:off x="8332787" y="1625600"/>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9" name="Rectangle 112"/>
          <p:cNvSpPr>
            <a:spLocks noChangeArrowheads="1"/>
          </p:cNvSpPr>
          <p:nvPr/>
        </p:nvSpPr>
        <p:spPr bwMode="auto">
          <a:xfrm rot="5400000">
            <a:off x="8318500" y="166687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0" name="Rectangle 113"/>
          <p:cNvSpPr>
            <a:spLocks noChangeArrowheads="1"/>
          </p:cNvSpPr>
          <p:nvPr/>
        </p:nvSpPr>
        <p:spPr bwMode="auto">
          <a:xfrm rot="5400000">
            <a:off x="8318500" y="1722438"/>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1" name="Rectangle 114"/>
          <p:cNvSpPr>
            <a:spLocks noChangeArrowheads="1"/>
          </p:cNvSpPr>
          <p:nvPr/>
        </p:nvSpPr>
        <p:spPr bwMode="auto">
          <a:xfrm rot="5400000">
            <a:off x="8318500" y="1776413"/>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2" name="Rectangle 115"/>
          <p:cNvSpPr>
            <a:spLocks noChangeArrowheads="1"/>
          </p:cNvSpPr>
          <p:nvPr/>
        </p:nvSpPr>
        <p:spPr bwMode="auto">
          <a:xfrm rot="5400000">
            <a:off x="8323262" y="1827213"/>
            <a:ext cx="968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v</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3" name="Rectangle 116"/>
          <p:cNvSpPr>
            <a:spLocks noChangeArrowheads="1"/>
          </p:cNvSpPr>
          <p:nvPr/>
        </p:nvSpPr>
        <p:spPr bwMode="auto">
          <a:xfrm rot="5400000">
            <a:off x="8318500" y="1878013"/>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4" name="Rectangle 117"/>
          <p:cNvSpPr>
            <a:spLocks noChangeArrowheads="1"/>
          </p:cNvSpPr>
          <p:nvPr/>
        </p:nvSpPr>
        <p:spPr bwMode="auto">
          <a:xfrm>
            <a:off x="3317875" y="1082675"/>
            <a:ext cx="2181225" cy="612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95" name="Rectangle 118"/>
          <p:cNvSpPr>
            <a:spLocks noChangeArrowheads="1"/>
          </p:cNvSpPr>
          <p:nvPr/>
        </p:nvSpPr>
        <p:spPr bwMode="auto">
          <a:xfrm>
            <a:off x="3317875" y="1082675"/>
            <a:ext cx="2181225" cy="61277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96" name="Rectangle 119"/>
          <p:cNvSpPr>
            <a:spLocks noChangeArrowheads="1"/>
          </p:cNvSpPr>
          <p:nvPr/>
        </p:nvSpPr>
        <p:spPr bwMode="auto">
          <a:xfrm>
            <a:off x="3598863" y="1120775"/>
            <a:ext cx="1787525"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Arial" pitchFamily="34" charset="0"/>
                <a:cs typeface="Arial" pitchFamily="34" charset="0"/>
              </a:rPr>
              <a:t>Other Networks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7" name="Freeform 120"/>
          <p:cNvSpPr>
            <a:spLocks/>
          </p:cNvSpPr>
          <p:nvPr/>
        </p:nvSpPr>
        <p:spPr bwMode="auto">
          <a:xfrm>
            <a:off x="3643313" y="1608138"/>
            <a:ext cx="1390650" cy="176213"/>
          </a:xfrm>
          <a:custGeom>
            <a:avLst/>
            <a:gdLst>
              <a:gd name="T0" fmla="*/ 2150 w 2304"/>
              <a:gd name="T1" fmla="*/ 307 h 307"/>
              <a:gd name="T2" fmla="*/ 2304 w 2304"/>
              <a:gd name="T3" fmla="*/ 153 h 307"/>
              <a:gd name="T4" fmla="*/ 2150 w 2304"/>
              <a:gd name="T5" fmla="*/ 0 h 307"/>
              <a:gd name="T6" fmla="*/ 2150 w 2304"/>
              <a:gd name="T7" fmla="*/ 0 h 307"/>
              <a:gd name="T8" fmla="*/ 2150 w 2304"/>
              <a:gd name="T9" fmla="*/ 0 h 307"/>
              <a:gd name="T10" fmla="*/ 153 w 2304"/>
              <a:gd name="T11" fmla="*/ 0 h 307"/>
              <a:gd name="T12" fmla="*/ 0 w 2304"/>
              <a:gd name="T13" fmla="*/ 153 h 307"/>
              <a:gd name="T14" fmla="*/ 153 w 2304"/>
              <a:gd name="T15" fmla="*/ 307 h 307"/>
              <a:gd name="T16" fmla="*/ 153 w 2304"/>
              <a:gd name="T17" fmla="*/ 307 h 307"/>
              <a:gd name="T18" fmla="*/ 153 w 2304"/>
              <a:gd name="T19" fmla="*/ 307 h 307"/>
              <a:gd name="T20" fmla="*/ 2150 w 2304"/>
              <a:gd name="T21"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04" h="307">
                <a:moveTo>
                  <a:pt x="2150" y="307"/>
                </a:moveTo>
                <a:cubicBezTo>
                  <a:pt x="2235" y="307"/>
                  <a:pt x="2304" y="238"/>
                  <a:pt x="2304" y="153"/>
                </a:cubicBezTo>
                <a:cubicBezTo>
                  <a:pt x="2304" y="68"/>
                  <a:pt x="2235" y="0"/>
                  <a:pt x="2150" y="0"/>
                </a:cubicBezTo>
                <a:lnTo>
                  <a:pt x="2150" y="0"/>
                </a:lnTo>
                <a:lnTo>
                  <a:pt x="2150" y="0"/>
                </a:lnTo>
                <a:lnTo>
                  <a:pt x="153" y="0"/>
                </a:lnTo>
                <a:cubicBezTo>
                  <a:pt x="68" y="0"/>
                  <a:pt x="0" y="68"/>
                  <a:pt x="0" y="153"/>
                </a:cubicBezTo>
                <a:cubicBezTo>
                  <a:pt x="0" y="238"/>
                  <a:pt x="68" y="307"/>
                  <a:pt x="153" y="307"/>
                </a:cubicBezTo>
                <a:lnTo>
                  <a:pt x="153" y="307"/>
                </a:lnTo>
                <a:lnTo>
                  <a:pt x="153" y="307"/>
                </a:ln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98" name="Freeform 121"/>
          <p:cNvSpPr>
            <a:spLocks/>
          </p:cNvSpPr>
          <p:nvPr/>
        </p:nvSpPr>
        <p:spPr bwMode="auto">
          <a:xfrm>
            <a:off x="3643313" y="1608138"/>
            <a:ext cx="1390650" cy="176213"/>
          </a:xfrm>
          <a:custGeom>
            <a:avLst/>
            <a:gdLst>
              <a:gd name="T0" fmla="*/ 2150 w 2304"/>
              <a:gd name="T1" fmla="*/ 307 h 307"/>
              <a:gd name="T2" fmla="*/ 2304 w 2304"/>
              <a:gd name="T3" fmla="*/ 153 h 307"/>
              <a:gd name="T4" fmla="*/ 2150 w 2304"/>
              <a:gd name="T5" fmla="*/ 0 h 307"/>
              <a:gd name="T6" fmla="*/ 2150 w 2304"/>
              <a:gd name="T7" fmla="*/ 0 h 307"/>
              <a:gd name="T8" fmla="*/ 2150 w 2304"/>
              <a:gd name="T9" fmla="*/ 0 h 307"/>
              <a:gd name="T10" fmla="*/ 153 w 2304"/>
              <a:gd name="T11" fmla="*/ 0 h 307"/>
              <a:gd name="T12" fmla="*/ 0 w 2304"/>
              <a:gd name="T13" fmla="*/ 153 h 307"/>
              <a:gd name="T14" fmla="*/ 153 w 2304"/>
              <a:gd name="T15" fmla="*/ 307 h 307"/>
              <a:gd name="T16" fmla="*/ 153 w 2304"/>
              <a:gd name="T17" fmla="*/ 307 h 307"/>
              <a:gd name="T18" fmla="*/ 153 w 2304"/>
              <a:gd name="T19" fmla="*/ 307 h 307"/>
              <a:gd name="T20" fmla="*/ 2150 w 2304"/>
              <a:gd name="T21"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04" h="307">
                <a:moveTo>
                  <a:pt x="2150" y="307"/>
                </a:moveTo>
                <a:cubicBezTo>
                  <a:pt x="2235" y="307"/>
                  <a:pt x="2304" y="238"/>
                  <a:pt x="2304" y="153"/>
                </a:cubicBezTo>
                <a:cubicBezTo>
                  <a:pt x="2304" y="68"/>
                  <a:pt x="2235" y="0"/>
                  <a:pt x="2150" y="0"/>
                </a:cubicBezTo>
                <a:lnTo>
                  <a:pt x="2150" y="0"/>
                </a:lnTo>
                <a:lnTo>
                  <a:pt x="2150" y="0"/>
                </a:lnTo>
                <a:lnTo>
                  <a:pt x="153" y="0"/>
                </a:lnTo>
                <a:cubicBezTo>
                  <a:pt x="68" y="0"/>
                  <a:pt x="0" y="68"/>
                  <a:pt x="0" y="153"/>
                </a:cubicBezTo>
                <a:cubicBezTo>
                  <a:pt x="0" y="238"/>
                  <a:pt x="68" y="307"/>
                  <a:pt x="153" y="307"/>
                </a:cubicBezTo>
                <a:lnTo>
                  <a:pt x="153" y="307"/>
                </a:lnTo>
                <a:lnTo>
                  <a:pt x="153" y="307"/>
                </a:lnTo>
                <a:lnTo>
                  <a:pt x="2150" y="30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99" name="Rectangle 122"/>
          <p:cNvSpPr>
            <a:spLocks noChangeArrowheads="1"/>
          </p:cNvSpPr>
          <p:nvPr/>
        </p:nvSpPr>
        <p:spPr bwMode="auto">
          <a:xfrm>
            <a:off x="3975100" y="1614488"/>
            <a:ext cx="46355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NWK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0" name="Rectangle 123"/>
          <p:cNvSpPr>
            <a:spLocks noChangeArrowheads="1"/>
          </p:cNvSpPr>
          <p:nvPr/>
        </p:nvSpPr>
        <p:spPr bwMode="auto">
          <a:xfrm>
            <a:off x="4343400" y="1614488"/>
            <a:ext cx="13493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1" name="Rectangle 124"/>
          <p:cNvSpPr>
            <a:spLocks noChangeArrowheads="1"/>
          </p:cNvSpPr>
          <p:nvPr/>
        </p:nvSpPr>
        <p:spPr bwMode="auto">
          <a:xfrm>
            <a:off x="4391025" y="1614488"/>
            <a:ext cx="4064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2" name="Freeform 125"/>
          <p:cNvSpPr>
            <a:spLocks/>
          </p:cNvSpPr>
          <p:nvPr/>
        </p:nvSpPr>
        <p:spPr bwMode="auto">
          <a:xfrm>
            <a:off x="2251075" y="2243138"/>
            <a:ext cx="603250" cy="153988"/>
          </a:xfrm>
          <a:custGeom>
            <a:avLst/>
            <a:gdLst>
              <a:gd name="T0" fmla="*/ 864 w 998"/>
              <a:gd name="T1" fmla="*/ 269 h 269"/>
              <a:gd name="T2" fmla="*/ 998 w 998"/>
              <a:gd name="T3" fmla="*/ 135 h 269"/>
              <a:gd name="T4" fmla="*/ 864 w 998"/>
              <a:gd name="T5" fmla="*/ 0 h 269"/>
              <a:gd name="T6" fmla="*/ 864 w 998"/>
              <a:gd name="T7" fmla="*/ 0 h 269"/>
              <a:gd name="T8" fmla="*/ 864 w 998"/>
              <a:gd name="T9" fmla="*/ 0 h 269"/>
              <a:gd name="T10" fmla="*/ 134 w 998"/>
              <a:gd name="T11" fmla="*/ 0 h 269"/>
              <a:gd name="T12" fmla="*/ 0 w 998"/>
              <a:gd name="T13" fmla="*/ 135 h 269"/>
              <a:gd name="T14" fmla="*/ 134 w 998"/>
              <a:gd name="T15" fmla="*/ 269 h 269"/>
              <a:gd name="T16" fmla="*/ 134 w 998"/>
              <a:gd name="T17" fmla="*/ 269 h 269"/>
              <a:gd name="T18" fmla="*/ 134 w 998"/>
              <a:gd name="T19" fmla="*/ 269 h 269"/>
              <a:gd name="T20" fmla="*/ 864 w 998"/>
              <a:gd name="T21"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8" h="269">
                <a:moveTo>
                  <a:pt x="864" y="269"/>
                </a:moveTo>
                <a:cubicBezTo>
                  <a:pt x="938" y="269"/>
                  <a:pt x="998" y="209"/>
                  <a:pt x="998" y="135"/>
                </a:cubicBezTo>
                <a:cubicBezTo>
                  <a:pt x="998" y="60"/>
                  <a:pt x="938" y="0"/>
                  <a:pt x="864" y="0"/>
                </a:cubicBezTo>
                <a:lnTo>
                  <a:pt x="864" y="0"/>
                </a:lnTo>
                <a:lnTo>
                  <a:pt x="864" y="0"/>
                </a:lnTo>
                <a:lnTo>
                  <a:pt x="134" y="0"/>
                </a:lnTo>
                <a:cubicBezTo>
                  <a:pt x="60" y="0"/>
                  <a:pt x="0" y="60"/>
                  <a:pt x="0" y="135"/>
                </a:cubicBezTo>
                <a:cubicBezTo>
                  <a:pt x="0" y="209"/>
                  <a:pt x="60" y="269"/>
                  <a:pt x="134" y="269"/>
                </a:cubicBezTo>
                <a:lnTo>
                  <a:pt x="134" y="269"/>
                </a:lnTo>
                <a:lnTo>
                  <a:pt x="134" y="269"/>
                </a:ln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03" name="Freeform 126"/>
          <p:cNvSpPr>
            <a:spLocks/>
          </p:cNvSpPr>
          <p:nvPr/>
        </p:nvSpPr>
        <p:spPr bwMode="auto">
          <a:xfrm>
            <a:off x="2251075" y="2243138"/>
            <a:ext cx="603250" cy="153988"/>
          </a:xfrm>
          <a:custGeom>
            <a:avLst/>
            <a:gdLst>
              <a:gd name="T0" fmla="*/ 864 w 998"/>
              <a:gd name="T1" fmla="*/ 269 h 269"/>
              <a:gd name="T2" fmla="*/ 998 w 998"/>
              <a:gd name="T3" fmla="*/ 135 h 269"/>
              <a:gd name="T4" fmla="*/ 864 w 998"/>
              <a:gd name="T5" fmla="*/ 0 h 269"/>
              <a:gd name="T6" fmla="*/ 864 w 998"/>
              <a:gd name="T7" fmla="*/ 0 h 269"/>
              <a:gd name="T8" fmla="*/ 864 w 998"/>
              <a:gd name="T9" fmla="*/ 0 h 269"/>
              <a:gd name="T10" fmla="*/ 134 w 998"/>
              <a:gd name="T11" fmla="*/ 0 h 269"/>
              <a:gd name="T12" fmla="*/ 0 w 998"/>
              <a:gd name="T13" fmla="*/ 135 h 269"/>
              <a:gd name="T14" fmla="*/ 134 w 998"/>
              <a:gd name="T15" fmla="*/ 269 h 269"/>
              <a:gd name="T16" fmla="*/ 134 w 998"/>
              <a:gd name="T17" fmla="*/ 269 h 269"/>
              <a:gd name="T18" fmla="*/ 134 w 998"/>
              <a:gd name="T19" fmla="*/ 269 h 269"/>
              <a:gd name="T20" fmla="*/ 864 w 998"/>
              <a:gd name="T21"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8" h="269">
                <a:moveTo>
                  <a:pt x="864" y="269"/>
                </a:moveTo>
                <a:cubicBezTo>
                  <a:pt x="938" y="269"/>
                  <a:pt x="998" y="209"/>
                  <a:pt x="998" y="135"/>
                </a:cubicBezTo>
                <a:cubicBezTo>
                  <a:pt x="998" y="60"/>
                  <a:pt x="938" y="0"/>
                  <a:pt x="864" y="0"/>
                </a:cubicBezTo>
                <a:lnTo>
                  <a:pt x="864" y="0"/>
                </a:lnTo>
                <a:lnTo>
                  <a:pt x="864" y="0"/>
                </a:lnTo>
                <a:lnTo>
                  <a:pt x="134" y="0"/>
                </a:lnTo>
                <a:cubicBezTo>
                  <a:pt x="60" y="0"/>
                  <a:pt x="0" y="60"/>
                  <a:pt x="0" y="135"/>
                </a:cubicBezTo>
                <a:cubicBezTo>
                  <a:pt x="0" y="209"/>
                  <a:pt x="60" y="269"/>
                  <a:pt x="134" y="269"/>
                </a:cubicBezTo>
                <a:lnTo>
                  <a:pt x="134" y="269"/>
                </a:lnTo>
                <a:lnTo>
                  <a:pt x="134" y="269"/>
                </a:ln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04" name="Rectangle 127"/>
          <p:cNvSpPr>
            <a:spLocks noChangeArrowheads="1"/>
          </p:cNvSpPr>
          <p:nvPr/>
        </p:nvSpPr>
        <p:spPr bwMode="auto">
          <a:xfrm>
            <a:off x="2351088" y="2281238"/>
            <a:ext cx="26035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KMPH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5" name="Rectangle 128"/>
          <p:cNvSpPr>
            <a:spLocks noChangeArrowheads="1"/>
          </p:cNvSpPr>
          <p:nvPr/>
        </p:nvSpPr>
        <p:spPr bwMode="auto">
          <a:xfrm>
            <a:off x="2573338" y="2281238"/>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6" name="Rectangle 129"/>
          <p:cNvSpPr>
            <a:spLocks noChangeArrowheads="1"/>
          </p:cNvSpPr>
          <p:nvPr/>
        </p:nvSpPr>
        <p:spPr bwMode="auto">
          <a:xfrm>
            <a:off x="2603500" y="2281238"/>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7" name="Rectangle 130"/>
          <p:cNvSpPr>
            <a:spLocks noChangeArrowheads="1"/>
          </p:cNvSpPr>
          <p:nvPr/>
        </p:nvSpPr>
        <p:spPr bwMode="auto">
          <a:xfrm>
            <a:off x="5499100" y="1082675"/>
            <a:ext cx="2411413" cy="612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08" name="Rectangle 131"/>
          <p:cNvSpPr>
            <a:spLocks noChangeArrowheads="1"/>
          </p:cNvSpPr>
          <p:nvPr/>
        </p:nvSpPr>
        <p:spPr bwMode="auto">
          <a:xfrm>
            <a:off x="5499100" y="1082675"/>
            <a:ext cx="2411413" cy="61277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09" name="Rectangle 132"/>
          <p:cNvSpPr>
            <a:spLocks noChangeArrowheads="1"/>
          </p:cNvSpPr>
          <p:nvPr/>
        </p:nvSpPr>
        <p:spPr bwMode="auto">
          <a:xfrm>
            <a:off x="5754688" y="1120775"/>
            <a:ext cx="2087563"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Arial" pitchFamily="34" charset="0"/>
                <a:cs typeface="Arial" pitchFamily="34" charset="0"/>
              </a:rPr>
              <a:t>Other Applications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0" name="Freeform 133"/>
          <p:cNvSpPr>
            <a:spLocks/>
          </p:cNvSpPr>
          <p:nvPr/>
        </p:nvSpPr>
        <p:spPr bwMode="auto">
          <a:xfrm>
            <a:off x="6054725" y="1608138"/>
            <a:ext cx="1392238" cy="176213"/>
          </a:xfrm>
          <a:custGeom>
            <a:avLst/>
            <a:gdLst>
              <a:gd name="T0" fmla="*/ 2151 w 2304"/>
              <a:gd name="T1" fmla="*/ 307 h 307"/>
              <a:gd name="T2" fmla="*/ 2304 w 2304"/>
              <a:gd name="T3" fmla="*/ 153 h 307"/>
              <a:gd name="T4" fmla="*/ 2151 w 2304"/>
              <a:gd name="T5" fmla="*/ 0 h 307"/>
              <a:gd name="T6" fmla="*/ 2151 w 2304"/>
              <a:gd name="T7" fmla="*/ 0 h 307"/>
              <a:gd name="T8" fmla="*/ 2151 w 2304"/>
              <a:gd name="T9" fmla="*/ 0 h 307"/>
              <a:gd name="T10" fmla="*/ 154 w 2304"/>
              <a:gd name="T11" fmla="*/ 0 h 307"/>
              <a:gd name="T12" fmla="*/ 0 w 2304"/>
              <a:gd name="T13" fmla="*/ 153 h 307"/>
              <a:gd name="T14" fmla="*/ 154 w 2304"/>
              <a:gd name="T15" fmla="*/ 307 h 307"/>
              <a:gd name="T16" fmla="*/ 2151 w 2304"/>
              <a:gd name="T17"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4" h="307">
                <a:moveTo>
                  <a:pt x="2151" y="307"/>
                </a:moveTo>
                <a:cubicBezTo>
                  <a:pt x="2235" y="307"/>
                  <a:pt x="2304" y="238"/>
                  <a:pt x="2304" y="153"/>
                </a:cubicBezTo>
                <a:cubicBezTo>
                  <a:pt x="2304" y="68"/>
                  <a:pt x="2235" y="0"/>
                  <a:pt x="2151" y="0"/>
                </a:cubicBezTo>
                <a:lnTo>
                  <a:pt x="2151" y="0"/>
                </a:lnTo>
                <a:lnTo>
                  <a:pt x="2151" y="0"/>
                </a:lnTo>
                <a:lnTo>
                  <a:pt x="154" y="0"/>
                </a:lnTo>
                <a:cubicBezTo>
                  <a:pt x="69" y="0"/>
                  <a:pt x="0" y="68"/>
                  <a:pt x="0" y="153"/>
                </a:cubicBezTo>
                <a:cubicBezTo>
                  <a:pt x="0" y="238"/>
                  <a:pt x="69" y="307"/>
                  <a:pt x="154" y="307"/>
                </a:cubicBezTo>
                <a:lnTo>
                  <a:pt x="2151"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11" name="Freeform 134"/>
          <p:cNvSpPr>
            <a:spLocks/>
          </p:cNvSpPr>
          <p:nvPr/>
        </p:nvSpPr>
        <p:spPr bwMode="auto">
          <a:xfrm>
            <a:off x="6054725" y="1608138"/>
            <a:ext cx="1392238" cy="176213"/>
          </a:xfrm>
          <a:custGeom>
            <a:avLst/>
            <a:gdLst>
              <a:gd name="T0" fmla="*/ 2151 w 2304"/>
              <a:gd name="T1" fmla="*/ 307 h 307"/>
              <a:gd name="T2" fmla="*/ 2304 w 2304"/>
              <a:gd name="T3" fmla="*/ 153 h 307"/>
              <a:gd name="T4" fmla="*/ 2151 w 2304"/>
              <a:gd name="T5" fmla="*/ 0 h 307"/>
              <a:gd name="T6" fmla="*/ 2151 w 2304"/>
              <a:gd name="T7" fmla="*/ 0 h 307"/>
              <a:gd name="T8" fmla="*/ 2151 w 2304"/>
              <a:gd name="T9" fmla="*/ 0 h 307"/>
              <a:gd name="T10" fmla="*/ 154 w 2304"/>
              <a:gd name="T11" fmla="*/ 0 h 307"/>
              <a:gd name="T12" fmla="*/ 0 w 2304"/>
              <a:gd name="T13" fmla="*/ 153 h 307"/>
              <a:gd name="T14" fmla="*/ 154 w 2304"/>
              <a:gd name="T15" fmla="*/ 307 h 307"/>
              <a:gd name="T16" fmla="*/ 2151 w 2304"/>
              <a:gd name="T17"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4" h="307">
                <a:moveTo>
                  <a:pt x="2151" y="307"/>
                </a:moveTo>
                <a:cubicBezTo>
                  <a:pt x="2235" y="307"/>
                  <a:pt x="2304" y="238"/>
                  <a:pt x="2304" y="153"/>
                </a:cubicBezTo>
                <a:cubicBezTo>
                  <a:pt x="2304" y="68"/>
                  <a:pt x="2235" y="0"/>
                  <a:pt x="2151" y="0"/>
                </a:cubicBezTo>
                <a:lnTo>
                  <a:pt x="2151" y="0"/>
                </a:lnTo>
                <a:lnTo>
                  <a:pt x="2151" y="0"/>
                </a:lnTo>
                <a:lnTo>
                  <a:pt x="154" y="0"/>
                </a:lnTo>
                <a:cubicBezTo>
                  <a:pt x="69" y="0"/>
                  <a:pt x="0" y="68"/>
                  <a:pt x="0" y="153"/>
                </a:cubicBezTo>
                <a:cubicBezTo>
                  <a:pt x="0" y="238"/>
                  <a:pt x="69" y="307"/>
                  <a:pt x="154" y="307"/>
                </a:cubicBezTo>
                <a:lnTo>
                  <a:pt x="2151" y="30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12" name="Rectangle 135"/>
          <p:cNvSpPr>
            <a:spLocks noChangeArrowheads="1"/>
          </p:cNvSpPr>
          <p:nvPr/>
        </p:nvSpPr>
        <p:spPr bwMode="auto">
          <a:xfrm>
            <a:off x="6411913" y="1614488"/>
            <a:ext cx="4064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APP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3" name="Rectangle 136"/>
          <p:cNvSpPr>
            <a:spLocks noChangeArrowheads="1"/>
          </p:cNvSpPr>
          <p:nvPr/>
        </p:nvSpPr>
        <p:spPr bwMode="auto">
          <a:xfrm>
            <a:off x="6721475" y="1614488"/>
            <a:ext cx="13493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4" name="Rectangle 137"/>
          <p:cNvSpPr>
            <a:spLocks noChangeArrowheads="1"/>
          </p:cNvSpPr>
          <p:nvPr/>
        </p:nvSpPr>
        <p:spPr bwMode="auto">
          <a:xfrm>
            <a:off x="6778625" y="1614488"/>
            <a:ext cx="4064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5" name="Rectangle 138"/>
          <p:cNvSpPr>
            <a:spLocks noChangeArrowheads="1"/>
          </p:cNvSpPr>
          <p:nvPr/>
        </p:nvSpPr>
        <p:spPr bwMode="auto">
          <a:xfrm>
            <a:off x="7029450" y="2309813"/>
            <a:ext cx="928688" cy="788988"/>
          </a:xfrm>
          <a:prstGeom prst="rect">
            <a:avLst/>
          </a:prstGeom>
          <a:solidFill>
            <a:srgbClr val="E8EE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16" name="Rectangle 139"/>
          <p:cNvSpPr>
            <a:spLocks noChangeArrowheads="1"/>
          </p:cNvSpPr>
          <p:nvPr/>
        </p:nvSpPr>
        <p:spPr bwMode="auto">
          <a:xfrm>
            <a:off x="7029450" y="2309813"/>
            <a:ext cx="928688" cy="7889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17" name="Rectangle 140"/>
          <p:cNvSpPr>
            <a:spLocks noChangeArrowheads="1"/>
          </p:cNvSpPr>
          <p:nvPr/>
        </p:nvSpPr>
        <p:spPr bwMode="auto">
          <a:xfrm>
            <a:off x="7097713" y="2636838"/>
            <a:ext cx="7350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Other Protocol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8" name="Rectangle 141"/>
          <p:cNvSpPr>
            <a:spLocks noChangeArrowheads="1"/>
          </p:cNvSpPr>
          <p:nvPr/>
        </p:nvSpPr>
        <p:spPr bwMode="auto">
          <a:xfrm>
            <a:off x="7764463" y="26368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19" name="Rectangle 142"/>
          <p:cNvSpPr>
            <a:spLocks noChangeArrowheads="1"/>
          </p:cNvSpPr>
          <p:nvPr/>
        </p:nvSpPr>
        <p:spPr bwMode="auto">
          <a:xfrm>
            <a:off x="7804150" y="2636838"/>
            <a:ext cx="968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0" name="Rectangle 143"/>
          <p:cNvSpPr>
            <a:spLocks noChangeArrowheads="1"/>
          </p:cNvSpPr>
          <p:nvPr/>
        </p:nvSpPr>
        <p:spPr bwMode="auto">
          <a:xfrm>
            <a:off x="7851775" y="26368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1" name="Rectangle 144"/>
          <p:cNvSpPr>
            <a:spLocks noChangeArrowheads="1"/>
          </p:cNvSpPr>
          <p:nvPr/>
        </p:nvSpPr>
        <p:spPr bwMode="auto">
          <a:xfrm>
            <a:off x="4616450" y="2309813"/>
            <a:ext cx="788988" cy="7889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22" name="Rectangle 145"/>
          <p:cNvSpPr>
            <a:spLocks noChangeArrowheads="1"/>
          </p:cNvSpPr>
          <p:nvPr/>
        </p:nvSpPr>
        <p:spPr bwMode="auto">
          <a:xfrm>
            <a:off x="4616450" y="2309813"/>
            <a:ext cx="788988" cy="7889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23" name="Rectangle 146"/>
          <p:cNvSpPr>
            <a:spLocks noChangeArrowheads="1"/>
          </p:cNvSpPr>
          <p:nvPr/>
        </p:nvSpPr>
        <p:spPr bwMode="auto">
          <a:xfrm>
            <a:off x="4913313" y="258127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4" name="Rectangle 147"/>
          <p:cNvSpPr>
            <a:spLocks noChangeArrowheads="1"/>
          </p:cNvSpPr>
          <p:nvPr/>
        </p:nvSpPr>
        <p:spPr bwMode="auto">
          <a:xfrm>
            <a:off x="4970463" y="258127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5" name="Rectangle 148"/>
          <p:cNvSpPr>
            <a:spLocks noChangeArrowheads="1"/>
          </p:cNvSpPr>
          <p:nvPr/>
        </p:nvSpPr>
        <p:spPr bwMode="auto">
          <a:xfrm>
            <a:off x="5029200" y="2581275"/>
            <a:ext cx="1254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6" name="Rectangle 149"/>
          <p:cNvSpPr>
            <a:spLocks noChangeArrowheads="1"/>
          </p:cNvSpPr>
          <p:nvPr/>
        </p:nvSpPr>
        <p:spPr bwMode="auto">
          <a:xfrm>
            <a:off x="4787900" y="2700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7" name="Rectangle 150"/>
          <p:cNvSpPr>
            <a:spLocks noChangeArrowheads="1"/>
          </p:cNvSpPr>
          <p:nvPr/>
        </p:nvSpPr>
        <p:spPr bwMode="auto">
          <a:xfrm>
            <a:off x="4816475" y="2700338"/>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dirty="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928" name="Rectangle 151"/>
          <p:cNvSpPr>
            <a:spLocks noChangeArrowheads="1"/>
          </p:cNvSpPr>
          <p:nvPr/>
        </p:nvSpPr>
        <p:spPr bwMode="auto">
          <a:xfrm>
            <a:off x="5203825" y="2700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29" name="Rectangle 152"/>
          <p:cNvSpPr>
            <a:spLocks noChangeArrowheads="1"/>
          </p:cNvSpPr>
          <p:nvPr/>
        </p:nvSpPr>
        <p:spPr bwMode="auto">
          <a:xfrm>
            <a:off x="3827463" y="2309813"/>
            <a:ext cx="788988" cy="7889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30" name="Rectangle 153"/>
          <p:cNvSpPr>
            <a:spLocks noChangeArrowheads="1"/>
          </p:cNvSpPr>
          <p:nvPr/>
        </p:nvSpPr>
        <p:spPr bwMode="auto">
          <a:xfrm>
            <a:off x="3827463" y="2309813"/>
            <a:ext cx="788988" cy="7889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31" name="Rectangle 154"/>
          <p:cNvSpPr>
            <a:spLocks noChangeArrowheads="1"/>
          </p:cNvSpPr>
          <p:nvPr/>
        </p:nvSpPr>
        <p:spPr bwMode="auto">
          <a:xfrm>
            <a:off x="4121150" y="258127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2" name="Rectangle 155"/>
          <p:cNvSpPr>
            <a:spLocks noChangeArrowheads="1"/>
          </p:cNvSpPr>
          <p:nvPr/>
        </p:nvSpPr>
        <p:spPr bwMode="auto">
          <a:xfrm>
            <a:off x="4178300" y="2581275"/>
            <a:ext cx="22225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top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3" name="Rectangle 156"/>
          <p:cNvSpPr>
            <a:spLocks noChangeArrowheads="1"/>
          </p:cNvSpPr>
          <p:nvPr/>
        </p:nvSpPr>
        <p:spPr bwMode="auto">
          <a:xfrm>
            <a:off x="3994150" y="2700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4" name="Rectangle 157"/>
          <p:cNvSpPr>
            <a:spLocks noChangeArrowheads="1"/>
          </p:cNvSpPr>
          <p:nvPr/>
        </p:nvSpPr>
        <p:spPr bwMode="auto">
          <a:xfrm>
            <a:off x="4033838" y="2700338"/>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5" name="Rectangle 158"/>
          <p:cNvSpPr>
            <a:spLocks noChangeArrowheads="1"/>
          </p:cNvSpPr>
          <p:nvPr/>
        </p:nvSpPr>
        <p:spPr bwMode="auto">
          <a:xfrm>
            <a:off x="4410075" y="2700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6" name="Rectangle 159"/>
          <p:cNvSpPr>
            <a:spLocks noChangeArrowheads="1"/>
          </p:cNvSpPr>
          <p:nvPr/>
        </p:nvSpPr>
        <p:spPr bwMode="auto">
          <a:xfrm>
            <a:off x="1322388" y="1695450"/>
            <a:ext cx="788988" cy="14033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37" name="Rectangle 160"/>
          <p:cNvSpPr>
            <a:spLocks noChangeArrowheads="1"/>
          </p:cNvSpPr>
          <p:nvPr/>
        </p:nvSpPr>
        <p:spPr bwMode="auto">
          <a:xfrm>
            <a:off x="1322388" y="1695450"/>
            <a:ext cx="788988" cy="14033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38" name="Rectangle 161"/>
          <p:cNvSpPr>
            <a:spLocks noChangeArrowheads="1"/>
          </p:cNvSpPr>
          <p:nvPr/>
        </p:nvSpPr>
        <p:spPr bwMode="auto">
          <a:xfrm>
            <a:off x="1471613" y="2271713"/>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9" name="Rectangle 162"/>
          <p:cNvSpPr>
            <a:spLocks noChangeArrowheads="1"/>
          </p:cNvSpPr>
          <p:nvPr/>
        </p:nvSpPr>
        <p:spPr bwMode="auto">
          <a:xfrm>
            <a:off x="1530350" y="2271713"/>
            <a:ext cx="4826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LoWPAN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0" name="Rectangle 163"/>
          <p:cNvSpPr>
            <a:spLocks noChangeArrowheads="1"/>
          </p:cNvSpPr>
          <p:nvPr/>
        </p:nvSpPr>
        <p:spPr bwMode="auto">
          <a:xfrm>
            <a:off x="1490663" y="2390775"/>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1" name="Rectangle 164"/>
          <p:cNvSpPr>
            <a:spLocks noChangeArrowheads="1"/>
          </p:cNvSpPr>
          <p:nvPr/>
        </p:nvSpPr>
        <p:spPr bwMode="auto">
          <a:xfrm>
            <a:off x="1520825" y="2390775"/>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2" name="Rectangle 165"/>
          <p:cNvSpPr>
            <a:spLocks noChangeArrowheads="1"/>
          </p:cNvSpPr>
          <p:nvPr/>
        </p:nvSpPr>
        <p:spPr bwMode="auto">
          <a:xfrm>
            <a:off x="1906588" y="2390775"/>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3" name="Rectangle 166"/>
          <p:cNvSpPr>
            <a:spLocks noChangeArrowheads="1"/>
          </p:cNvSpPr>
          <p:nvPr/>
        </p:nvSpPr>
        <p:spPr bwMode="auto">
          <a:xfrm>
            <a:off x="2992438" y="2309813"/>
            <a:ext cx="835025" cy="7889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44" name="Rectangle 167"/>
          <p:cNvSpPr>
            <a:spLocks noChangeArrowheads="1"/>
          </p:cNvSpPr>
          <p:nvPr/>
        </p:nvSpPr>
        <p:spPr bwMode="auto">
          <a:xfrm>
            <a:off x="2992438" y="2309813"/>
            <a:ext cx="835025" cy="7889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45" name="Rectangle 168"/>
          <p:cNvSpPr>
            <a:spLocks noChangeArrowheads="1"/>
          </p:cNvSpPr>
          <p:nvPr/>
        </p:nvSpPr>
        <p:spPr bwMode="auto">
          <a:xfrm>
            <a:off x="3251200" y="2581275"/>
            <a:ext cx="22225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6" name="Rectangle 169"/>
          <p:cNvSpPr>
            <a:spLocks noChangeArrowheads="1"/>
          </p:cNvSpPr>
          <p:nvPr/>
        </p:nvSpPr>
        <p:spPr bwMode="auto">
          <a:xfrm>
            <a:off x="3414713" y="2581275"/>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7" name="Rectangle 170"/>
          <p:cNvSpPr>
            <a:spLocks noChangeArrowheads="1"/>
          </p:cNvSpPr>
          <p:nvPr/>
        </p:nvSpPr>
        <p:spPr bwMode="auto">
          <a:xfrm>
            <a:off x="3443288" y="2581275"/>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8" name="Rectangle 171"/>
          <p:cNvSpPr>
            <a:spLocks noChangeArrowheads="1"/>
          </p:cNvSpPr>
          <p:nvPr/>
        </p:nvSpPr>
        <p:spPr bwMode="auto">
          <a:xfrm>
            <a:off x="3502025" y="2581275"/>
            <a:ext cx="1158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9" name="Rectangle 172"/>
          <p:cNvSpPr>
            <a:spLocks noChangeArrowheads="1"/>
          </p:cNvSpPr>
          <p:nvPr/>
        </p:nvSpPr>
        <p:spPr bwMode="auto">
          <a:xfrm>
            <a:off x="3182938" y="2700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0" name="Rectangle 173"/>
          <p:cNvSpPr>
            <a:spLocks noChangeArrowheads="1"/>
          </p:cNvSpPr>
          <p:nvPr/>
        </p:nvSpPr>
        <p:spPr bwMode="auto">
          <a:xfrm>
            <a:off x="3221038" y="2700338"/>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1" name="Rectangle 174"/>
          <p:cNvSpPr>
            <a:spLocks noChangeArrowheads="1"/>
          </p:cNvSpPr>
          <p:nvPr/>
        </p:nvSpPr>
        <p:spPr bwMode="auto">
          <a:xfrm>
            <a:off x="3598863" y="2700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2" name="Rectangle 175"/>
          <p:cNvSpPr>
            <a:spLocks noChangeArrowheads="1"/>
          </p:cNvSpPr>
          <p:nvPr/>
        </p:nvSpPr>
        <p:spPr bwMode="auto">
          <a:xfrm>
            <a:off x="5405438" y="2309813"/>
            <a:ext cx="835025" cy="7889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53" name="Rectangle 176"/>
          <p:cNvSpPr>
            <a:spLocks noChangeArrowheads="1"/>
          </p:cNvSpPr>
          <p:nvPr/>
        </p:nvSpPr>
        <p:spPr bwMode="auto">
          <a:xfrm>
            <a:off x="5405438" y="2309813"/>
            <a:ext cx="835025" cy="7889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54" name="Rectangle 177"/>
          <p:cNvSpPr>
            <a:spLocks noChangeArrowheads="1"/>
          </p:cNvSpPr>
          <p:nvPr/>
        </p:nvSpPr>
        <p:spPr bwMode="auto">
          <a:xfrm>
            <a:off x="5521325" y="2527300"/>
            <a:ext cx="695325"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Management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5" name="Rectangle 178"/>
          <p:cNvSpPr>
            <a:spLocks noChangeArrowheads="1"/>
          </p:cNvSpPr>
          <p:nvPr/>
        </p:nvSpPr>
        <p:spPr bwMode="auto">
          <a:xfrm>
            <a:off x="5608638" y="2636838"/>
            <a:ext cx="4826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Protocols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6" name="Rectangle 179"/>
          <p:cNvSpPr>
            <a:spLocks noChangeArrowheads="1"/>
          </p:cNvSpPr>
          <p:nvPr/>
        </p:nvSpPr>
        <p:spPr bwMode="auto">
          <a:xfrm>
            <a:off x="5541963" y="27559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7" name="Rectangle 180"/>
          <p:cNvSpPr>
            <a:spLocks noChangeArrowheads="1"/>
          </p:cNvSpPr>
          <p:nvPr/>
        </p:nvSpPr>
        <p:spPr bwMode="auto">
          <a:xfrm>
            <a:off x="5580063" y="2755900"/>
            <a:ext cx="5508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8" name="Rectangle 181"/>
          <p:cNvSpPr>
            <a:spLocks noChangeArrowheads="1"/>
          </p:cNvSpPr>
          <p:nvPr/>
        </p:nvSpPr>
        <p:spPr bwMode="auto">
          <a:xfrm>
            <a:off x="6062663" y="27559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9" name="Freeform 182"/>
          <p:cNvSpPr>
            <a:spLocks/>
          </p:cNvSpPr>
          <p:nvPr/>
        </p:nvSpPr>
        <p:spPr bwMode="auto">
          <a:xfrm>
            <a:off x="2251075" y="1625600"/>
            <a:ext cx="927100" cy="158750"/>
          </a:xfrm>
          <a:custGeom>
            <a:avLst/>
            <a:gdLst>
              <a:gd name="T0" fmla="*/ 1397 w 1536"/>
              <a:gd name="T1" fmla="*/ 277 h 277"/>
              <a:gd name="T2" fmla="*/ 1536 w 1536"/>
              <a:gd name="T3" fmla="*/ 139 h 277"/>
              <a:gd name="T4" fmla="*/ 1397 w 1536"/>
              <a:gd name="T5" fmla="*/ 0 h 277"/>
              <a:gd name="T6" fmla="*/ 1397 w 1536"/>
              <a:gd name="T7" fmla="*/ 0 h 277"/>
              <a:gd name="T8" fmla="*/ 1397 w 1536"/>
              <a:gd name="T9" fmla="*/ 0 h 277"/>
              <a:gd name="T10" fmla="*/ 138 w 1536"/>
              <a:gd name="T11" fmla="*/ 0 h 277"/>
              <a:gd name="T12" fmla="*/ 0 w 1536"/>
              <a:gd name="T13" fmla="*/ 139 h 277"/>
              <a:gd name="T14" fmla="*/ 138 w 1536"/>
              <a:gd name="T15" fmla="*/ 277 h 277"/>
              <a:gd name="T16" fmla="*/ 138 w 1536"/>
              <a:gd name="T17" fmla="*/ 277 h 277"/>
              <a:gd name="T18" fmla="*/ 138 w 1536"/>
              <a:gd name="T19" fmla="*/ 277 h 277"/>
              <a:gd name="T20" fmla="*/ 1397 w 1536"/>
              <a:gd name="T21" fmla="*/ 277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36" h="277">
                <a:moveTo>
                  <a:pt x="1397" y="277"/>
                </a:moveTo>
                <a:cubicBezTo>
                  <a:pt x="1474" y="277"/>
                  <a:pt x="1536" y="215"/>
                  <a:pt x="1536" y="139"/>
                </a:cubicBezTo>
                <a:cubicBezTo>
                  <a:pt x="1536" y="62"/>
                  <a:pt x="1474" y="0"/>
                  <a:pt x="1397" y="0"/>
                </a:cubicBezTo>
                <a:lnTo>
                  <a:pt x="1397" y="0"/>
                </a:lnTo>
                <a:lnTo>
                  <a:pt x="1397" y="0"/>
                </a:lnTo>
                <a:lnTo>
                  <a:pt x="138" y="0"/>
                </a:lnTo>
                <a:cubicBezTo>
                  <a:pt x="62" y="0"/>
                  <a:pt x="0" y="62"/>
                  <a:pt x="0" y="139"/>
                </a:cubicBezTo>
                <a:cubicBezTo>
                  <a:pt x="0" y="215"/>
                  <a:pt x="62" y="277"/>
                  <a:pt x="138" y="277"/>
                </a:cubicBezTo>
                <a:lnTo>
                  <a:pt x="138" y="277"/>
                </a:lnTo>
                <a:lnTo>
                  <a:pt x="138" y="277"/>
                </a:lnTo>
                <a:lnTo>
                  <a:pt x="1397" y="27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60" name="Freeform 183"/>
          <p:cNvSpPr>
            <a:spLocks/>
          </p:cNvSpPr>
          <p:nvPr/>
        </p:nvSpPr>
        <p:spPr bwMode="auto">
          <a:xfrm>
            <a:off x="2251075" y="1625600"/>
            <a:ext cx="927100" cy="158750"/>
          </a:xfrm>
          <a:custGeom>
            <a:avLst/>
            <a:gdLst>
              <a:gd name="T0" fmla="*/ 1397 w 1536"/>
              <a:gd name="T1" fmla="*/ 277 h 277"/>
              <a:gd name="T2" fmla="*/ 1536 w 1536"/>
              <a:gd name="T3" fmla="*/ 139 h 277"/>
              <a:gd name="T4" fmla="*/ 1397 w 1536"/>
              <a:gd name="T5" fmla="*/ 0 h 277"/>
              <a:gd name="T6" fmla="*/ 1397 w 1536"/>
              <a:gd name="T7" fmla="*/ 0 h 277"/>
              <a:gd name="T8" fmla="*/ 1397 w 1536"/>
              <a:gd name="T9" fmla="*/ 0 h 277"/>
              <a:gd name="T10" fmla="*/ 138 w 1536"/>
              <a:gd name="T11" fmla="*/ 0 h 277"/>
              <a:gd name="T12" fmla="*/ 0 w 1536"/>
              <a:gd name="T13" fmla="*/ 139 h 277"/>
              <a:gd name="T14" fmla="*/ 138 w 1536"/>
              <a:gd name="T15" fmla="*/ 277 h 277"/>
              <a:gd name="T16" fmla="*/ 138 w 1536"/>
              <a:gd name="T17" fmla="*/ 277 h 277"/>
              <a:gd name="T18" fmla="*/ 138 w 1536"/>
              <a:gd name="T19" fmla="*/ 277 h 277"/>
              <a:gd name="T20" fmla="*/ 1397 w 1536"/>
              <a:gd name="T21" fmla="*/ 277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36" h="277">
                <a:moveTo>
                  <a:pt x="1397" y="277"/>
                </a:moveTo>
                <a:cubicBezTo>
                  <a:pt x="1474" y="277"/>
                  <a:pt x="1536" y="215"/>
                  <a:pt x="1536" y="139"/>
                </a:cubicBezTo>
                <a:cubicBezTo>
                  <a:pt x="1536" y="62"/>
                  <a:pt x="1474" y="0"/>
                  <a:pt x="1397" y="0"/>
                </a:cubicBezTo>
                <a:lnTo>
                  <a:pt x="1397" y="0"/>
                </a:lnTo>
                <a:lnTo>
                  <a:pt x="1397" y="0"/>
                </a:lnTo>
                <a:lnTo>
                  <a:pt x="138" y="0"/>
                </a:lnTo>
                <a:cubicBezTo>
                  <a:pt x="62" y="0"/>
                  <a:pt x="0" y="62"/>
                  <a:pt x="0" y="139"/>
                </a:cubicBezTo>
                <a:cubicBezTo>
                  <a:pt x="0" y="215"/>
                  <a:pt x="62" y="277"/>
                  <a:pt x="138" y="277"/>
                </a:cubicBezTo>
                <a:lnTo>
                  <a:pt x="138" y="277"/>
                </a:lnTo>
                <a:lnTo>
                  <a:pt x="138" y="277"/>
                </a:lnTo>
                <a:lnTo>
                  <a:pt x="1397" y="27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61" name="Rectangle 184"/>
          <p:cNvSpPr>
            <a:spLocks noChangeArrowheads="1"/>
          </p:cNvSpPr>
          <p:nvPr/>
        </p:nvSpPr>
        <p:spPr bwMode="auto">
          <a:xfrm>
            <a:off x="2381250" y="1622425"/>
            <a:ext cx="31908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IPv</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2" name="Rectangle 185"/>
          <p:cNvSpPr>
            <a:spLocks noChangeArrowheads="1"/>
          </p:cNvSpPr>
          <p:nvPr/>
        </p:nvSpPr>
        <p:spPr bwMode="auto">
          <a:xfrm>
            <a:off x="2603500" y="1622425"/>
            <a:ext cx="17462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3" name="Rectangle 186"/>
          <p:cNvSpPr>
            <a:spLocks noChangeArrowheads="1"/>
          </p:cNvSpPr>
          <p:nvPr/>
        </p:nvSpPr>
        <p:spPr bwMode="auto">
          <a:xfrm>
            <a:off x="2689225" y="1622425"/>
            <a:ext cx="134938"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4" name="Rectangle 187"/>
          <p:cNvSpPr>
            <a:spLocks noChangeArrowheads="1"/>
          </p:cNvSpPr>
          <p:nvPr/>
        </p:nvSpPr>
        <p:spPr bwMode="auto">
          <a:xfrm>
            <a:off x="2738438" y="1622425"/>
            <a:ext cx="4064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5" name="Freeform 188"/>
          <p:cNvSpPr>
            <a:spLocks/>
          </p:cNvSpPr>
          <p:nvPr/>
        </p:nvSpPr>
        <p:spPr bwMode="auto">
          <a:xfrm>
            <a:off x="2030413" y="1757363"/>
            <a:ext cx="161925" cy="465138"/>
          </a:xfrm>
          <a:custGeom>
            <a:avLst/>
            <a:gdLst>
              <a:gd name="T0" fmla="*/ 269 w 269"/>
              <a:gd name="T1" fmla="*/ 134 h 814"/>
              <a:gd name="T2" fmla="*/ 134 w 269"/>
              <a:gd name="T3" fmla="*/ 0 h 814"/>
              <a:gd name="T4" fmla="*/ 0 w 269"/>
              <a:gd name="T5" fmla="*/ 134 h 814"/>
              <a:gd name="T6" fmla="*/ 0 w 269"/>
              <a:gd name="T7" fmla="*/ 134 h 814"/>
              <a:gd name="T8" fmla="*/ 0 w 269"/>
              <a:gd name="T9" fmla="*/ 134 h 814"/>
              <a:gd name="T10" fmla="*/ 0 w 269"/>
              <a:gd name="T11" fmla="*/ 679 h 814"/>
              <a:gd name="T12" fmla="*/ 134 w 269"/>
              <a:gd name="T13" fmla="*/ 814 h 814"/>
              <a:gd name="T14" fmla="*/ 269 w 269"/>
              <a:gd name="T15" fmla="*/ 679 h 814"/>
              <a:gd name="T16" fmla="*/ 269 w 269"/>
              <a:gd name="T17" fmla="*/ 679 h 814"/>
              <a:gd name="T18" fmla="*/ 269 w 269"/>
              <a:gd name="T19" fmla="*/ 679 h 814"/>
              <a:gd name="T20" fmla="*/ 269 w 269"/>
              <a:gd name="T21" fmla="*/ 134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9" h="814">
                <a:moveTo>
                  <a:pt x="269" y="134"/>
                </a:moveTo>
                <a:cubicBezTo>
                  <a:pt x="269" y="60"/>
                  <a:pt x="208" y="0"/>
                  <a:pt x="134" y="0"/>
                </a:cubicBezTo>
                <a:cubicBezTo>
                  <a:pt x="60" y="0"/>
                  <a:pt x="0" y="60"/>
                  <a:pt x="0" y="134"/>
                </a:cubicBezTo>
                <a:lnTo>
                  <a:pt x="0" y="134"/>
                </a:lnTo>
                <a:lnTo>
                  <a:pt x="0" y="134"/>
                </a:lnTo>
                <a:lnTo>
                  <a:pt x="0" y="679"/>
                </a:lnTo>
                <a:cubicBezTo>
                  <a:pt x="0" y="754"/>
                  <a:pt x="60" y="814"/>
                  <a:pt x="134" y="814"/>
                </a:cubicBezTo>
                <a:cubicBezTo>
                  <a:pt x="208" y="814"/>
                  <a:pt x="269" y="754"/>
                  <a:pt x="269" y="679"/>
                </a:cubicBezTo>
                <a:lnTo>
                  <a:pt x="269" y="679"/>
                </a:lnTo>
                <a:lnTo>
                  <a:pt x="269" y="679"/>
                </a:lnTo>
                <a:lnTo>
                  <a:pt x="269" y="13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66" name="Freeform 189"/>
          <p:cNvSpPr>
            <a:spLocks/>
          </p:cNvSpPr>
          <p:nvPr/>
        </p:nvSpPr>
        <p:spPr bwMode="auto">
          <a:xfrm>
            <a:off x="2030413" y="1757363"/>
            <a:ext cx="161925" cy="465138"/>
          </a:xfrm>
          <a:custGeom>
            <a:avLst/>
            <a:gdLst>
              <a:gd name="T0" fmla="*/ 269 w 269"/>
              <a:gd name="T1" fmla="*/ 134 h 814"/>
              <a:gd name="T2" fmla="*/ 134 w 269"/>
              <a:gd name="T3" fmla="*/ 0 h 814"/>
              <a:gd name="T4" fmla="*/ 0 w 269"/>
              <a:gd name="T5" fmla="*/ 134 h 814"/>
              <a:gd name="T6" fmla="*/ 0 w 269"/>
              <a:gd name="T7" fmla="*/ 134 h 814"/>
              <a:gd name="T8" fmla="*/ 0 w 269"/>
              <a:gd name="T9" fmla="*/ 134 h 814"/>
              <a:gd name="T10" fmla="*/ 0 w 269"/>
              <a:gd name="T11" fmla="*/ 679 h 814"/>
              <a:gd name="T12" fmla="*/ 134 w 269"/>
              <a:gd name="T13" fmla="*/ 814 h 814"/>
              <a:gd name="T14" fmla="*/ 269 w 269"/>
              <a:gd name="T15" fmla="*/ 679 h 814"/>
              <a:gd name="T16" fmla="*/ 269 w 269"/>
              <a:gd name="T17" fmla="*/ 679 h 814"/>
              <a:gd name="T18" fmla="*/ 269 w 269"/>
              <a:gd name="T19" fmla="*/ 679 h 814"/>
              <a:gd name="T20" fmla="*/ 269 w 269"/>
              <a:gd name="T21" fmla="*/ 134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9" h="814">
                <a:moveTo>
                  <a:pt x="269" y="134"/>
                </a:moveTo>
                <a:cubicBezTo>
                  <a:pt x="269" y="60"/>
                  <a:pt x="208" y="0"/>
                  <a:pt x="134" y="0"/>
                </a:cubicBezTo>
                <a:cubicBezTo>
                  <a:pt x="60" y="0"/>
                  <a:pt x="0" y="60"/>
                  <a:pt x="0" y="134"/>
                </a:cubicBezTo>
                <a:lnTo>
                  <a:pt x="0" y="134"/>
                </a:lnTo>
                <a:lnTo>
                  <a:pt x="0" y="134"/>
                </a:lnTo>
                <a:lnTo>
                  <a:pt x="0" y="679"/>
                </a:lnTo>
                <a:cubicBezTo>
                  <a:pt x="0" y="754"/>
                  <a:pt x="60" y="814"/>
                  <a:pt x="134" y="814"/>
                </a:cubicBezTo>
                <a:cubicBezTo>
                  <a:pt x="208" y="814"/>
                  <a:pt x="269" y="754"/>
                  <a:pt x="269" y="679"/>
                </a:cubicBezTo>
                <a:lnTo>
                  <a:pt x="269" y="679"/>
                </a:lnTo>
                <a:lnTo>
                  <a:pt x="269" y="679"/>
                </a:lnTo>
                <a:lnTo>
                  <a:pt x="269" y="134"/>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67" name="Rectangle 190"/>
          <p:cNvSpPr>
            <a:spLocks noChangeArrowheads="1"/>
          </p:cNvSpPr>
          <p:nvPr/>
        </p:nvSpPr>
        <p:spPr bwMode="auto">
          <a:xfrm rot="16200000">
            <a:off x="2085975" y="2079625"/>
            <a:ext cx="777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8" name="Rectangle 191"/>
          <p:cNvSpPr>
            <a:spLocks noChangeArrowheads="1"/>
          </p:cNvSpPr>
          <p:nvPr/>
        </p:nvSpPr>
        <p:spPr bwMode="auto">
          <a:xfrm rot="16200000">
            <a:off x="2085975" y="2033588"/>
            <a:ext cx="777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9" name="Rectangle 192"/>
          <p:cNvSpPr>
            <a:spLocks noChangeArrowheads="1"/>
          </p:cNvSpPr>
          <p:nvPr/>
        </p:nvSpPr>
        <p:spPr bwMode="auto">
          <a:xfrm rot="16200000">
            <a:off x="2076450" y="1987550"/>
            <a:ext cx="9683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0" name="Rectangle 193"/>
          <p:cNvSpPr>
            <a:spLocks noChangeArrowheads="1"/>
          </p:cNvSpPr>
          <p:nvPr/>
        </p:nvSpPr>
        <p:spPr bwMode="auto">
          <a:xfrm rot="16200000">
            <a:off x="2076450" y="1933575"/>
            <a:ext cx="9683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1" name="Rectangle 194"/>
          <p:cNvSpPr>
            <a:spLocks noChangeArrowheads="1"/>
          </p:cNvSpPr>
          <p:nvPr/>
        </p:nvSpPr>
        <p:spPr bwMode="auto">
          <a:xfrm rot="16200000">
            <a:off x="2090737" y="1892300"/>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2" name="Rectangle 195"/>
          <p:cNvSpPr>
            <a:spLocks noChangeArrowheads="1"/>
          </p:cNvSpPr>
          <p:nvPr/>
        </p:nvSpPr>
        <p:spPr bwMode="auto">
          <a:xfrm rot="16200000">
            <a:off x="2081212" y="1855788"/>
            <a:ext cx="8731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3" name="Rectangle 196"/>
          <p:cNvSpPr>
            <a:spLocks noChangeArrowheads="1"/>
          </p:cNvSpPr>
          <p:nvPr/>
        </p:nvSpPr>
        <p:spPr bwMode="auto">
          <a:xfrm rot="16200000">
            <a:off x="2081212" y="1809750"/>
            <a:ext cx="8731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4" name="Rectangle 197"/>
          <p:cNvSpPr>
            <a:spLocks noChangeArrowheads="1"/>
          </p:cNvSpPr>
          <p:nvPr/>
        </p:nvSpPr>
        <p:spPr bwMode="auto">
          <a:xfrm rot="16200000">
            <a:off x="2081212" y="1763713"/>
            <a:ext cx="8731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5" name="Freeform 198"/>
          <p:cNvSpPr>
            <a:spLocks/>
          </p:cNvSpPr>
          <p:nvPr/>
        </p:nvSpPr>
        <p:spPr bwMode="auto">
          <a:xfrm>
            <a:off x="3086100" y="2233613"/>
            <a:ext cx="601663" cy="152400"/>
          </a:xfrm>
          <a:custGeom>
            <a:avLst/>
            <a:gdLst>
              <a:gd name="T0" fmla="*/ 864 w 998"/>
              <a:gd name="T1" fmla="*/ 269 h 269"/>
              <a:gd name="T2" fmla="*/ 998 w 998"/>
              <a:gd name="T3" fmla="*/ 134 h 269"/>
              <a:gd name="T4" fmla="*/ 864 w 998"/>
              <a:gd name="T5" fmla="*/ 0 h 269"/>
              <a:gd name="T6" fmla="*/ 864 w 998"/>
              <a:gd name="T7" fmla="*/ 0 h 269"/>
              <a:gd name="T8" fmla="*/ 864 w 998"/>
              <a:gd name="T9" fmla="*/ 0 h 269"/>
              <a:gd name="T10" fmla="*/ 134 w 998"/>
              <a:gd name="T11" fmla="*/ 0 h 269"/>
              <a:gd name="T12" fmla="*/ 0 w 998"/>
              <a:gd name="T13" fmla="*/ 134 h 269"/>
              <a:gd name="T14" fmla="*/ 134 w 998"/>
              <a:gd name="T15" fmla="*/ 269 h 269"/>
              <a:gd name="T16" fmla="*/ 864 w 998"/>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8" h="269">
                <a:moveTo>
                  <a:pt x="864" y="269"/>
                </a:moveTo>
                <a:cubicBezTo>
                  <a:pt x="938" y="269"/>
                  <a:pt x="998" y="209"/>
                  <a:pt x="998" y="134"/>
                </a:cubicBezTo>
                <a:cubicBezTo>
                  <a:pt x="998" y="60"/>
                  <a:pt x="938" y="0"/>
                  <a:pt x="864" y="0"/>
                </a:cubicBezTo>
                <a:lnTo>
                  <a:pt x="864" y="0"/>
                </a:lnTo>
                <a:lnTo>
                  <a:pt x="864" y="0"/>
                </a:lnTo>
                <a:lnTo>
                  <a:pt x="134" y="0"/>
                </a:lnTo>
                <a:cubicBezTo>
                  <a:pt x="60" y="0"/>
                  <a:pt x="0" y="60"/>
                  <a:pt x="0" y="134"/>
                </a:cubicBezTo>
                <a:cubicBezTo>
                  <a:pt x="0" y="209"/>
                  <a:pt x="60" y="269"/>
                  <a:pt x="134" y="269"/>
                </a:cubicBez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76" name="Freeform 199"/>
          <p:cNvSpPr>
            <a:spLocks/>
          </p:cNvSpPr>
          <p:nvPr/>
        </p:nvSpPr>
        <p:spPr bwMode="auto">
          <a:xfrm>
            <a:off x="3086100" y="2232025"/>
            <a:ext cx="601663" cy="153988"/>
          </a:xfrm>
          <a:custGeom>
            <a:avLst/>
            <a:gdLst>
              <a:gd name="T0" fmla="*/ 864 w 998"/>
              <a:gd name="T1" fmla="*/ 269 h 269"/>
              <a:gd name="T2" fmla="*/ 998 w 998"/>
              <a:gd name="T3" fmla="*/ 134 h 269"/>
              <a:gd name="T4" fmla="*/ 864 w 998"/>
              <a:gd name="T5" fmla="*/ 0 h 269"/>
              <a:gd name="T6" fmla="*/ 864 w 998"/>
              <a:gd name="T7" fmla="*/ 0 h 269"/>
              <a:gd name="T8" fmla="*/ 864 w 998"/>
              <a:gd name="T9" fmla="*/ 0 h 269"/>
              <a:gd name="T10" fmla="*/ 134 w 998"/>
              <a:gd name="T11" fmla="*/ 0 h 269"/>
              <a:gd name="T12" fmla="*/ 0 w 998"/>
              <a:gd name="T13" fmla="*/ 134 h 269"/>
              <a:gd name="T14" fmla="*/ 134 w 998"/>
              <a:gd name="T15" fmla="*/ 269 h 269"/>
              <a:gd name="T16" fmla="*/ 864 w 998"/>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8" h="269">
                <a:moveTo>
                  <a:pt x="864" y="269"/>
                </a:moveTo>
                <a:cubicBezTo>
                  <a:pt x="938" y="269"/>
                  <a:pt x="998" y="209"/>
                  <a:pt x="998" y="134"/>
                </a:cubicBezTo>
                <a:cubicBezTo>
                  <a:pt x="998" y="60"/>
                  <a:pt x="938" y="0"/>
                  <a:pt x="864" y="0"/>
                </a:cubicBezTo>
                <a:lnTo>
                  <a:pt x="864" y="0"/>
                </a:lnTo>
                <a:lnTo>
                  <a:pt x="864" y="0"/>
                </a:lnTo>
                <a:lnTo>
                  <a:pt x="134" y="0"/>
                </a:lnTo>
                <a:cubicBezTo>
                  <a:pt x="60" y="0"/>
                  <a:pt x="0" y="60"/>
                  <a:pt x="0" y="134"/>
                </a:cubicBezTo>
                <a:cubicBezTo>
                  <a:pt x="0" y="209"/>
                  <a:pt x="60" y="269"/>
                  <a:pt x="134" y="269"/>
                </a:cubicBez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77" name="Rectangle 200"/>
          <p:cNvSpPr>
            <a:spLocks noChangeArrowheads="1"/>
          </p:cNvSpPr>
          <p:nvPr/>
        </p:nvSpPr>
        <p:spPr bwMode="auto">
          <a:xfrm>
            <a:off x="3144838" y="2263775"/>
            <a:ext cx="1651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8" name="Rectangle 201"/>
          <p:cNvSpPr>
            <a:spLocks noChangeArrowheads="1"/>
          </p:cNvSpPr>
          <p:nvPr/>
        </p:nvSpPr>
        <p:spPr bwMode="auto">
          <a:xfrm>
            <a:off x="3279775" y="2263775"/>
            <a:ext cx="5873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79" name="Rectangle 202"/>
          <p:cNvSpPr>
            <a:spLocks noChangeArrowheads="1"/>
          </p:cNvSpPr>
          <p:nvPr/>
        </p:nvSpPr>
        <p:spPr bwMode="auto">
          <a:xfrm>
            <a:off x="3298825" y="2263775"/>
            <a:ext cx="777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0" name="Rectangle 203"/>
          <p:cNvSpPr>
            <a:spLocks noChangeArrowheads="1"/>
          </p:cNvSpPr>
          <p:nvPr/>
        </p:nvSpPr>
        <p:spPr bwMode="auto">
          <a:xfrm>
            <a:off x="3336925" y="2263775"/>
            <a:ext cx="1444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XH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81" name="Rectangle 204"/>
          <p:cNvSpPr>
            <a:spLocks noChangeArrowheads="1"/>
          </p:cNvSpPr>
          <p:nvPr/>
        </p:nvSpPr>
        <p:spPr bwMode="auto">
          <a:xfrm>
            <a:off x="3443288" y="2263775"/>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2" name="Rectangle 206"/>
          <p:cNvSpPr>
            <a:spLocks noChangeArrowheads="1"/>
          </p:cNvSpPr>
          <p:nvPr/>
        </p:nvSpPr>
        <p:spPr bwMode="auto">
          <a:xfrm>
            <a:off x="3473451" y="2263775"/>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3" name="Freeform 207"/>
          <p:cNvSpPr>
            <a:spLocks/>
          </p:cNvSpPr>
          <p:nvPr/>
        </p:nvSpPr>
        <p:spPr bwMode="auto">
          <a:xfrm>
            <a:off x="3921126" y="2233613"/>
            <a:ext cx="603250" cy="152400"/>
          </a:xfrm>
          <a:custGeom>
            <a:avLst/>
            <a:gdLst>
              <a:gd name="T0" fmla="*/ 864 w 999"/>
              <a:gd name="T1" fmla="*/ 269 h 269"/>
              <a:gd name="T2" fmla="*/ 999 w 999"/>
              <a:gd name="T3" fmla="*/ 134 h 269"/>
              <a:gd name="T4" fmla="*/ 864 w 999"/>
              <a:gd name="T5" fmla="*/ 0 h 269"/>
              <a:gd name="T6" fmla="*/ 864 w 999"/>
              <a:gd name="T7" fmla="*/ 0 h 269"/>
              <a:gd name="T8" fmla="*/ 864 w 999"/>
              <a:gd name="T9" fmla="*/ 0 h 269"/>
              <a:gd name="T10" fmla="*/ 135 w 999"/>
              <a:gd name="T11" fmla="*/ 0 h 269"/>
              <a:gd name="T12" fmla="*/ 0 w 999"/>
              <a:gd name="T13" fmla="*/ 134 h 269"/>
              <a:gd name="T14" fmla="*/ 135 w 999"/>
              <a:gd name="T15" fmla="*/ 269 h 269"/>
              <a:gd name="T16" fmla="*/ 135 w 999"/>
              <a:gd name="T17" fmla="*/ 269 h 269"/>
              <a:gd name="T18" fmla="*/ 135 w 999"/>
              <a:gd name="T19" fmla="*/ 269 h 269"/>
              <a:gd name="T20" fmla="*/ 864 w 999"/>
              <a:gd name="T21"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9" h="269">
                <a:moveTo>
                  <a:pt x="864" y="269"/>
                </a:moveTo>
                <a:cubicBezTo>
                  <a:pt x="939" y="269"/>
                  <a:pt x="999" y="209"/>
                  <a:pt x="999" y="134"/>
                </a:cubicBezTo>
                <a:cubicBezTo>
                  <a:pt x="999" y="60"/>
                  <a:pt x="939" y="0"/>
                  <a:pt x="864" y="0"/>
                </a:cubicBezTo>
                <a:lnTo>
                  <a:pt x="864" y="0"/>
                </a:lnTo>
                <a:lnTo>
                  <a:pt x="864" y="0"/>
                </a:lnTo>
                <a:lnTo>
                  <a:pt x="135" y="0"/>
                </a:lnTo>
                <a:cubicBezTo>
                  <a:pt x="61" y="0"/>
                  <a:pt x="0" y="60"/>
                  <a:pt x="0" y="134"/>
                </a:cubicBezTo>
                <a:cubicBezTo>
                  <a:pt x="0" y="209"/>
                  <a:pt x="61" y="269"/>
                  <a:pt x="135" y="269"/>
                </a:cubicBezTo>
                <a:lnTo>
                  <a:pt x="135" y="269"/>
                </a:lnTo>
                <a:lnTo>
                  <a:pt x="135" y="269"/>
                </a:ln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84" name="Freeform 208"/>
          <p:cNvSpPr>
            <a:spLocks/>
          </p:cNvSpPr>
          <p:nvPr/>
        </p:nvSpPr>
        <p:spPr bwMode="auto">
          <a:xfrm>
            <a:off x="3921126" y="2232025"/>
            <a:ext cx="603250" cy="153988"/>
          </a:xfrm>
          <a:custGeom>
            <a:avLst/>
            <a:gdLst>
              <a:gd name="T0" fmla="*/ 864 w 999"/>
              <a:gd name="T1" fmla="*/ 269 h 269"/>
              <a:gd name="T2" fmla="*/ 999 w 999"/>
              <a:gd name="T3" fmla="*/ 134 h 269"/>
              <a:gd name="T4" fmla="*/ 864 w 999"/>
              <a:gd name="T5" fmla="*/ 0 h 269"/>
              <a:gd name="T6" fmla="*/ 864 w 999"/>
              <a:gd name="T7" fmla="*/ 0 h 269"/>
              <a:gd name="T8" fmla="*/ 864 w 999"/>
              <a:gd name="T9" fmla="*/ 0 h 269"/>
              <a:gd name="T10" fmla="*/ 135 w 999"/>
              <a:gd name="T11" fmla="*/ 0 h 269"/>
              <a:gd name="T12" fmla="*/ 0 w 999"/>
              <a:gd name="T13" fmla="*/ 134 h 269"/>
              <a:gd name="T14" fmla="*/ 135 w 999"/>
              <a:gd name="T15" fmla="*/ 269 h 269"/>
              <a:gd name="T16" fmla="*/ 135 w 999"/>
              <a:gd name="T17" fmla="*/ 269 h 269"/>
              <a:gd name="T18" fmla="*/ 135 w 999"/>
              <a:gd name="T19" fmla="*/ 269 h 269"/>
              <a:gd name="T20" fmla="*/ 864 w 999"/>
              <a:gd name="T21"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9" h="269">
                <a:moveTo>
                  <a:pt x="864" y="269"/>
                </a:moveTo>
                <a:cubicBezTo>
                  <a:pt x="939" y="269"/>
                  <a:pt x="999" y="209"/>
                  <a:pt x="999" y="134"/>
                </a:cubicBezTo>
                <a:cubicBezTo>
                  <a:pt x="999" y="60"/>
                  <a:pt x="939" y="0"/>
                  <a:pt x="864" y="0"/>
                </a:cubicBezTo>
                <a:lnTo>
                  <a:pt x="864" y="0"/>
                </a:lnTo>
                <a:lnTo>
                  <a:pt x="864" y="0"/>
                </a:lnTo>
                <a:lnTo>
                  <a:pt x="135" y="0"/>
                </a:lnTo>
                <a:cubicBezTo>
                  <a:pt x="61" y="0"/>
                  <a:pt x="0" y="60"/>
                  <a:pt x="0" y="134"/>
                </a:cubicBezTo>
                <a:cubicBezTo>
                  <a:pt x="0" y="209"/>
                  <a:pt x="61" y="269"/>
                  <a:pt x="135" y="269"/>
                </a:cubicBezTo>
                <a:lnTo>
                  <a:pt x="135" y="269"/>
                </a:lnTo>
                <a:lnTo>
                  <a:pt x="135" y="269"/>
                </a:ln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85" name="Rectangle 209"/>
          <p:cNvSpPr>
            <a:spLocks noChangeArrowheads="1"/>
          </p:cNvSpPr>
          <p:nvPr/>
        </p:nvSpPr>
        <p:spPr bwMode="auto">
          <a:xfrm>
            <a:off x="4033838" y="2263775"/>
            <a:ext cx="777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6" name="Rectangle 210"/>
          <p:cNvSpPr>
            <a:spLocks noChangeArrowheads="1"/>
          </p:cNvSpPr>
          <p:nvPr/>
        </p:nvSpPr>
        <p:spPr bwMode="auto">
          <a:xfrm>
            <a:off x="4071938" y="2263775"/>
            <a:ext cx="2032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topH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7" name="Rectangle 211"/>
          <p:cNvSpPr>
            <a:spLocks noChangeArrowheads="1"/>
          </p:cNvSpPr>
          <p:nvPr/>
        </p:nvSpPr>
        <p:spPr bwMode="auto">
          <a:xfrm>
            <a:off x="4237038" y="2263775"/>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8" name="Rectangle 212"/>
          <p:cNvSpPr>
            <a:spLocks noChangeArrowheads="1"/>
          </p:cNvSpPr>
          <p:nvPr/>
        </p:nvSpPr>
        <p:spPr bwMode="auto">
          <a:xfrm>
            <a:off x="4265613" y="2263775"/>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9" name="Freeform 213"/>
          <p:cNvSpPr>
            <a:spLocks/>
          </p:cNvSpPr>
          <p:nvPr/>
        </p:nvSpPr>
        <p:spPr bwMode="auto">
          <a:xfrm>
            <a:off x="4710113" y="2243138"/>
            <a:ext cx="601663" cy="153988"/>
          </a:xfrm>
          <a:custGeom>
            <a:avLst/>
            <a:gdLst>
              <a:gd name="T0" fmla="*/ 864 w 998"/>
              <a:gd name="T1" fmla="*/ 269 h 269"/>
              <a:gd name="T2" fmla="*/ 998 w 998"/>
              <a:gd name="T3" fmla="*/ 135 h 269"/>
              <a:gd name="T4" fmla="*/ 864 w 998"/>
              <a:gd name="T5" fmla="*/ 0 h 269"/>
              <a:gd name="T6" fmla="*/ 134 w 998"/>
              <a:gd name="T7" fmla="*/ 0 h 269"/>
              <a:gd name="T8" fmla="*/ 0 w 998"/>
              <a:gd name="T9" fmla="*/ 135 h 269"/>
              <a:gd name="T10" fmla="*/ 134 w 998"/>
              <a:gd name="T11" fmla="*/ 269 h 269"/>
              <a:gd name="T12" fmla="*/ 864 w 998"/>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8" h="269">
                <a:moveTo>
                  <a:pt x="864" y="269"/>
                </a:moveTo>
                <a:cubicBezTo>
                  <a:pt x="938" y="269"/>
                  <a:pt x="998" y="209"/>
                  <a:pt x="998" y="135"/>
                </a:cubicBezTo>
                <a:cubicBezTo>
                  <a:pt x="998" y="60"/>
                  <a:pt x="938" y="0"/>
                  <a:pt x="864" y="0"/>
                </a:cubicBezTo>
                <a:lnTo>
                  <a:pt x="134" y="0"/>
                </a:lnTo>
                <a:cubicBezTo>
                  <a:pt x="60" y="0"/>
                  <a:pt x="0" y="60"/>
                  <a:pt x="0" y="135"/>
                </a:cubicBezTo>
                <a:cubicBezTo>
                  <a:pt x="0" y="209"/>
                  <a:pt x="60" y="269"/>
                  <a:pt x="134" y="269"/>
                </a:cubicBez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90" name="Freeform 214"/>
          <p:cNvSpPr>
            <a:spLocks/>
          </p:cNvSpPr>
          <p:nvPr/>
        </p:nvSpPr>
        <p:spPr bwMode="auto">
          <a:xfrm>
            <a:off x="4710113" y="2243138"/>
            <a:ext cx="601663" cy="153988"/>
          </a:xfrm>
          <a:custGeom>
            <a:avLst/>
            <a:gdLst>
              <a:gd name="T0" fmla="*/ 864 w 998"/>
              <a:gd name="T1" fmla="*/ 269 h 269"/>
              <a:gd name="T2" fmla="*/ 998 w 998"/>
              <a:gd name="T3" fmla="*/ 135 h 269"/>
              <a:gd name="T4" fmla="*/ 864 w 998"/>
              <a:gd name="T5" fmla="*/ 0 h 269"/>
              <a:gd name="T6" fmla="*/ 134 w 998"/>
              <a:gd name="T7" fmla="*/ 0 h 269"/>
              <a:gd name="T8" fmla="*/ 0 w 998"/>
              <a:gd name="T9" fmla="*/ 135 h 269"/>
              <a:gd name="T10" fmla="*/ 134 w 998"/>
              <a:gd name="T11" fmla="*/ 269 h 269"/>
              <a:gd name="T12" fmla="*/ 864 w 998"/>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8" h="269">
                <a:moveTo>
                  <a:pt x="864" y="269"/>
                </a:moveTo>
                <a:cubicBezTo>
                  <a:pt x="938" y="269"/>
                  <a:pt x="998" y="209"/>
                  <a:pt x="998" y="135"/>
                </a:cubicBezTo>
                <a:cubicBezTo>
                  <a:pt x="998" y="60"/>
                  <a:pt x="938" y="0"/>
                  <a:pt x="864" y="0"/>
                </a:cubicBezTo>
                <a:lnTo>
                  <a:pt x="134" y="0"/>
                </a:lnTo>
                <a:cubicBezTo>
                  <a:pt x="60" y="0"/>
                  <a:pt x="0" y="60"/>
                  <a:pt x="0" y="135"/>
                </a:cubicBezTo>
                <a:cubicBezTo>
                  <a:pt x="0" y="209"/>
                  <a:pt x="60" y="269"/>
                  <a:pt x="134" y="269"/>
                </a:cubicBez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91" name="Rectangle 215"/>
          <p:cNvSpPr>
            <a:spLocks noChangeArrowheads="1"/>
          </p:cNvSpPr>
          <p:nvPr/>
        </p:nvSpPr>
        <p:spPr bwMode="auto">
          <a:xfrm>
            <a:off x="4826001" y="2281238"/>
            <a:ext cx="777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2" name="Rectangle 216"/>
          <p:cNvSpPr>
            <a:spLocks noChangeArrowheads="1"/>
          </p:cNvSpPr>
          <p:nvPr/>
        </p:nvSpPr>
        <p:spPr bwMode="auto">
          <a:xfrm>
            <a:off x="4864101" y="2281238"/>
            <a:ext cx="777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3" name="Rectangle 217"/>
          <p:cNvSpPr>
            <a:spLocks noChangeArrowheads="1"/>
          </p:cNvSpPr>
          <p:nvPr/>
        </p:nvSpPr>
        <p:spPr bwMode="auto">
          <a:xfrm>
            <a:off x="4903788" y="2281238"/>
            <a:ext cx="1444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4" name="Rectangle 218"/>
          <p:cNvSpPr>
            <a:spLocks noChangeArrowheads="1"/>
          </p:cNvSpPr>
          <p:nvPr/>
        </p:nvSpPr>
        <p:spPr bwMode="auto">
          <a:xfrm>
            <a:off x="5019676" y="2281238"/>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5" name="Rectangle 219"/>
          <p:cNvSpPr>
            <a:spLocks noChangeArrowheads="1"/>
          </p:cNvSpPr>
          <p:nvPr/>
        </p:nvSpPr>
        <p:spPr bwMode="auto">
          <a:xfrm>
            <a:off x="5048251" y="2281238"/>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6" name="Freeform 220"/>
          <p:cNvSpPr>
            <a:spLocks/>
          </p:cNvSpPr>
          <p:nvPr/>
        </p:nvSpPr>
        <p:spPr bwMode="auto">
          <a:xfrm>
            <a:off x="5521326" y="2233613"/>
            <a:ext cx="603250" cy="152400"/>
          </a:xfrm>
          <a:custGeom>
            <a:avLst/>
            <a:gdLst>
              <a:gd name="T0" fmla="*/ 864 w 998"/>
              <a:gd name="T1" fmla="*/ 269 h 269"/>
              <a:gd name="T2" fmla="*/ 998 w 998"/>
              <a:gd name="T3" fmla="*/ 134 h 269"/>
              <a:gd name="T4" fmla="*/ 864 w 998"/>
              <a:gd name="T5" fmla="*/ 0 h 269"/>
              <a:gd name="T6" fmla="*/ 864 w 998"/>
              <a:gd name="T7" fmla="*/ 0 h 269"/>
              <a:gd name="T8" fmla="*/ 864 w 998"/>
              <a:gd name="T9" fmla="*/ 0 h 269"/>
              <a:gd name="T10" fmla="*/ 134 w 998"/>
              <a:gd name="T11" fmla="*/ 0 h 269"/>
              <a:gd name="T12" fmla="*/ 0 w 998"/>
              <a:gd name="T13" fmla="*/ 134 h 269"/>
              <a:gd name="T14" fmla="*/ 134 w 998"/>
              <a:gd name="T15" fmla="*/ 269 h 269"/>
              <a:gd name="T16" fmla="*/ 864 w 998"/>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8" h="269">
                <a:moveTo>
                  <a:pt x="864" y="269"/>
                </a:moveTo>
                <a:cubicBezTo>
                  <a:pt x="938" y="269"/>
                  <a:pt x="998" y="209"/>
                  <a:pt x="998" y="134"/>
                </a:cubicBezTo>
                <a:cubicBezTo>
                  <a:pt x="998" y="60"/>
                  <a:pt x="938" y="0"/>
                  <a:pt x="864" y="0"/>
                </a:cubicBezTo>
                <a:lnTo>
                  <a:pt x="864" y="0"/>
                </a:lnTo>
                <a:lnTo>
                  <a:pt x="864" y="0"/>
                </a:lnTo>
                <a:lnTo>
                  <a:pt x="134" y="0"/>
                </a:lnTo>
                <a:cubicBezTo>
                  <a:pt x="60" y="0"/>
                  <a:pt x="0" y="60"/>
                  <a:pt x="0" y="134"/>
                </a:cubicBezTo>
                <a:cubicBezTo>
                  <a:pt x="0" y="209"/>
                  <a:pt x="60" y="269"/>
                  <a:pt x="134" y="269"/>
                </a:cubicBez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97" name="Freeform 221"/>
          <p:cNvSpPr>
            <a:spLocks/>
          </p:cNvSpPr>
          <p:nvPr/>
        </p:nvSpPr>
        <p:spPr bwMode="auto">
          <a:xfrm>
            <a:off x="5521326" y="2232025"/>
            <a:ext cx="603250" cy="153988"/>
          </a:xfrm>
          <a:custGeom>
            <a:avLst/>
            <a:gdLst>
              <a:gd name="T0" fmla="*/ 864 w 998"/>
              <a:gd name="T1" fmla="*/ 269 h 269"/>
              <a:gd name="T2" fmla="*/ 998 w 998"/>
              <a:gd name="T3" fmla="*/ 134 h 269"/>
              <a:gd name="T4" fmla="*/ 864 w 998"/>
              <a:gd name="T5" fmla="*/ 0 h 269"/>
              <a:gd name="T6" fmla="*/ 864 w 998"/>
              <a:gd name="T7" fmla="*/ 0 h 269"/>
              <a:gd name="T8" fmla="*/ 864 w 998"/>
              <a:gd name="T9" fmla="*/ 0 h 269"/>
              <a:gd name="T10" fmla="*/ 134 w 998"/>
              <a:gd name="T11" fmla="*/ 0 h 269"/>
              <a:gd name="T12" fmla="*/ 0 w 998"/>
              <a:gd name="T13" fmla="*/ 134 h 269"/>
              <a:gd name="T14" fmla="*/ 134 w 998"/>
              <a:gd name="T15" fmla="*/ 269 h 269"/>
              <a:gd name="T16" fmla="*/ 864 w 998"/>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8" h="269">
                <a:moveTo>
                  <a:pt x="864" y="269"/>
                </a:moveTo>
                <a:cubicBezTo>
                  <a:pt x="938" y="269"/>
                  <a:pt x="998" y="209"/>
                  <a:pt x="998" y="134"/>
                </a:cubicBezTo>
                <a:cubicBezTo>
                  <a:pt x="998" y="60"/>
                  <a:pt x="938" y="0"/>
                  <a:pt x="864" y="0"/>
                </a:cubicBezTo>
                <a:lnTo>
                  <a:pt x="864" y="0"/>
                </a:lnTo>
                <a:lnTo>
                  <a:pt x="864" y="0"/>
                </a:lnTo>
                <a:lnTo>
                  <a:pt x="134" y="0"/>
                </a:lnTo>
                <a:cubicBezTo>
                  <a:pt x="60" y="0"/>
                  <a:pt x="0" y="60"/>
                  <a:pt x="0" y="134"/>
                </a:cubicBezTo>
                <a:cubicBezTo>
                  <a:pt x="0" y="209"/>
                  <a:pt x="60" y="269"/>
                  <a:pt x="134" y="269"/>
                </a:cubicBez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98" name="Rectangle 222"/>
          <p:cNvSpPr>
            <a:spLocks noChangeArrowheads="1"/>
          </p:cNvSpPr>
          <p:nvPr/>
        </p:nvSpPr>
        <p:spPr bwMode="auto">
          <a:xfrm>
            <a:off x="5589588" y="2263775"/>
            <a:ext cx="32861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MGMTH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9" name="Rectangle 223"/>
          <p:cNvSpPr>
            <a:spLocks noChangeArrowheads="1"/>
          </p:cNvSpPr>
          <p:nvPr/>
        </p:nvSpPr>
        <p:spPr bwMode="auto">
          <a:xfrm>
            <a:off x="5880101" y="2263775"/>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0" name="Rectangle 224"/>
          <p:cNvSpPr>
            <a:spLocks noChangeArrowheads="1"/>
          </p:cNvSpPr>
          <p:nvPr/>
        </p:nvSpPr>
        <p:spPr bwMode="auto">
          <a:xfrm>
            <a:off x="5908676" y="2263775"/>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1" name="Freeform 225"/>
          <p:cNvSpPr>
            <a:spLocks/>
          </p:cNvSpPr>
          <p:nvPr/>
        </p:nvSpPr>
        <p:spPr bwMode="auto">
          <a:xfrm>
            <a:off x="7169151" y="2233613"/>
            <a:ext cx="603250" cy="152400"/>
          </a:xfrm>
          <a:custGeom>
            <a:avLst/>
            <a:gdLst>
              <a:gd name="T0" fmla="*/ 864 w 999"/>
              <a:gd name="T1" fmla="*/ 269 h 269"/>
              <a:gd name="T2" fmla="*/ 999 w 999"/>
              <a:gd name="T3" fmla="*/ 134 h 269"/>
              <a:gd name="T4" fmla="*/ 864 w 999"/>
              <a:gd name="T5" fmla="*/ 0 h 269"/>
              <a:gd name="T6" fmla="*/ 864 w 999"/>
              <a:gd name="T7" fmla="*/ 0 h 269"/>
              <a:gd name="T8" fmla="*/ 864 w 999"/>
              <a:gd name="T9" fmla="*/ 0 h 269"/>
              <a:gd name="T10" fmla="*/ 135 w 999"/>
              <a:gd name="T11" fmla="*/ 0 h 269"/>
              <a:gd name="T12" fmla="*/ 0 w 999"/>
              <a:gd name="T13" fmla="*/ 134 h 269"/>
              <a:gd name="T14" fmla="*/ 135 w 999"/>
              <a:gd name="T15" fmla="*/ 269 h 269"/>
              <a:gd name="T16" fmla="*/ 864 w 999"/>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9" h="269">
                <a:moveTo>
                  <a:pt x="864" y="269"/>
                </a:moveTo>
                <a:cubicBezTo>
                  <a:pt x="939" y="269"/>
                  <a:pt x="999" y="209"/>
                  <a:pt x="999" y="134"/>
                </a:cubicBezTo>
                <a:cubicBezTo>
                  <a:pt x="999" y="60"/>
                  <a:pt x="939" y="0"/>
                  <a:pt x="864" y="0"/>
                </a:cubicBezTo>
                <a:lnTo>
                  <a:pt x="864" y="0"/>
                </a:lnTo>
                <a:lnTo>
                  <a:pt x="864" y="0"/>
                </a:lnTo>
                <a:lnTo>
                  <a:pt x="135" y="0"/>
                </a:lnTo>
                <a:cubicBezTo>
                  <a:pt x="61" y="0"/>
                  <a:pt x="0" y="60"/>
                  <a:pt x="0" y="134"/>
                </a:cubicBezTo>
                <a:cubicBezTo>
                  <a:pt x="0" y="209"/>
                  <a:pt x="61" y="269"/>
                  <a:pt x="135" y="269"/>
                </a:cubicBez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02" name="Freeform 226"/>
          <p:cNvSpPr>
            <a:spLocks/>
          </p:cNvSpPr>
          <p:nvPr/>
        </p:nvSpPr>
        <p:spPr bwMode="auto">
          <a:xfrm>
            <a:off x="7169151" y="2232025"/>
            <a:ext cx="603250" cy="153988"/>
          </a:xfrm>
          <a:custGeom>
            <a:avLst/>
            <a:gdLst>
              <a:gd name="T0" fmla="*/ 864 w 999"/>
              <a:gd name="T1" fmla="*/ 269 h 269"/>
              <a:gd name="T2" fmla="*/ 999 w 999"/>
              <a:gd name="T3" fmla="*/ 134 h 269"/>
              <a:gd name="T4" fmla="*/ 864 w 999"/>
              <a:gd name="T5" fmla="*/ 0 h 269"/>
              <a:gd name="T6" fmla="*/ 864 w 999"/>
              <a:gd name="T7" fmla="*/ 0 h 269"/>
              <a:gd name="T8" fmla="*/ 864 w 999"/>
              <a:gd name="T9" fmla="*/ 0 h 269"/>
              <a:gd name="T10" fmla="*/ 135 w 999"/>
              <a:gd name="T11" fmla="*/ 0 h 269"/>
              <a:gd name="T12" fmla="*/ 0 w 999"/>
              <a:gd name="T13" fmla="*/ 134 h 269"/>
              <a:gd name="T14" fmla="*/ 135 w 999"/>
              <a:gd name="T15" fmla="*/ 269 h 269"/>
              <a:gd name="T16" fmla="*/ 864 w 999"/>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9" h="269">
                <a:moveTo>
                  <a:pt x="864" y="269"/>
                </a:moveTo>
                <a:cubicBezTo>
                  <a:pt x="939" y="269"/>
                  <a:pt x="999" y="209"/>
                  <a:pt x="999" y="134"/>
                </a:cubicBezTo>
                <a:cubicBezTo>
                  <a:pt x="999" y="60"/>
                  <a:pt x="939" y="0"/>
                  <a:pt x="864" y="0"/>
                </a:cubicBezTo>
                <a:lnTo>
                  <a:pt x="864" y="0"/>
                </a:lnTo>
                <a:lnTo>
                  <a:pt x="864" y="0"/>
                </a:lnTo>
                <a:lnTo>
                  <a:pt x="135" y="0"/>
                </a:lnTo>
                <a:cubicBezTo>
                  <a:pt x="61" y="0"/>
                  <a:pt x="0" y="60"/>
                  <a:pt x="0" y="134"/>
                </a:cubicBezTo>
                <a:cubicBezTo>
                  <a:pt x="0" y="209"/>
                  <a:pt x="61" y="269"/>
                  <a:pt x="135" y="269"/>
                </a:cubicBez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03" name="Rectangle 227"/>
          <p:cNvSpPr>
            <a:spLocks noChangeArrowheads="1"/>
          </p:cNvSpPr>
          <p:nvPr/>
        </p:nvSpPr>
        <p:spPr bwMode="auto">
          <a:xfrm>
            <a:off x="7348538" y="2263775"/>
            <a:ext cx="9683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4" name="Rectangle 228"/>
          <p:cNvSpPr>
            <a:spLocks noChangeArrowheads="1"/>
          </p:cNvSpPr>
          <p:nvPr/>
        </p:nvSpPr>
        <p:spPr bwMode="auto">
          <a:xfrm>
            <a:off x="7407276" y="2263775"/>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5" name="Rectangle 229"/>
          <p:cNvSpPr>
            <a:spLocks noChangeArrowheads="1"/>
          </p:cNvSpPr>
          <p:nvPr/>
        </p:nvSpPr>
        <p:spPr bwMode="auto">
          <a:xfrm>
            <a:off x="7435851" y="2263775"/>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6" name="Freeform 230"/>
          <p:cNvSpPr>
            <a:spLocks/>
          </p:cNvSpPr>
          <p:nvPr/>
        </p:nvSpPr>
        <p:spPr bwMode="auto">
          <a:xfrm>
            <a:off x="2251076" y="3033713"/>
            <a:ext cx="603250" cy="152400"/>
          </a:xfrm>
          <a:custGeom>
            <a:avLst/>
            <a:gdLst>
              <a:gd name="T0" fmla="*/ 864 w 998"/>
              <a:gd name="T1" fmla="*/ 268 h 268"/>
              <a:gd name="T2" fmla="*/ 998 w 998"/>
              <a:gd name="T3" fmla="*/ 134 h 268"/>
              <a:gd name="T4" fmla="*/ 864 w 998"/>
              <a:gd name="T5" fmla="*/ 0 h 268"/>
              <a:gd name="T6" fmla="*/ 864 w 998"/>
              <a:gd name="T7" fmla="*/ 0 h 268"/>
              <a:gd name="T8" fmla="*/ 864 w 998"/>
              <a:gd name="T9" fmla="*/ 0 h 268"/>
              <a:gd name="T10" fmla="*/ 134 w 998"/>
              <a:gd name="T11" fmla="*/ 0 h 268"/>
              <a:gd name="T12" fmla="*/ 0 w 998"/>
              <a:gd name="T13" fmla="*/ 134 h 268"/>
              <a:gd name="T14" fmla="*/ 134 w 998"/>
              <a:gd name="T15" fmla="*/ 268 h 268"/>
              <a:gd name="T16" fmla="*/ 134 w 998"/>
              <a:gd name="T17" fmla="*/ 268 h 268"/>
              <a:gd name="T18" fmla="*/ 134 w 998"/>
              <a:gd name="T19" fmla="*/ 268 h 268"/>
              <a:gd name="T20" fmla="*/ 864 w 998"/>
              <a:gd name="T21" fmla="*/ 268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8" h="268">
                <a:moveTo>
                  <a:pt x="864" y="268"/>
                </a:moveTo>
                <a:cubicBezTo>
                  <a:pt x="938" y="268"/>
                  <a:pt x="998" y="208"/>
                  <a:pt x="998" y="134"/>
                </a:cubicBezTo>
                <a:cubicBezTo>
                  <a:pt x="998" y="60"/>
                  <a:pt x="938" y="0"/>
                  <a:pt x="864" y="0"/>
                </a:cubicBezTo>
                <a:lnTo>
                  <a:pt x="864" y="0"/>
                </a:lnTo>
                <a:lnTo>
                  <a:pt x="864" y="0"/>
                </a:lnTo>
                <a:lnTo>
                  <a:pt x="134" y="0"/>
                </a:lnTo>
                <a:cubicBezTo>
                  <a:pt x="60" y="0"/>
                  <a:pt x="0" y="60"/>
                  <a:pt x="0" y="134"/>
                </a:cubicBezTo>
                <a:cubicBezTo>
                  <a:pt x="0" y="208"/>
                  <a:pt x="60" y="268"/>
                  <a:pt x="134" y="268"/>
                </a:cubicBezTo>
                <a:lnTo>
                  <a:pt x="134" y="268"/>
                </a:lnTo>
                <a:lnTo>
                  <a:pt x="134" y="268"/>
                </a:lnTo>
                <a:lnTo>
                  <a:pt x="864" y="26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07" name="Freeform 231"/>
          <p:cNvSpPr>
            <a:spLocks/>
          </p:cNvSpPr>
          <p:nvPr/>
        </p:nvSpPr>
        <p:spPr bwMode="auto">
          <a:xfrm>
            <a:off x="2251076" y="3033713"/>
            <a:ext cx="603250" cy="152400"/>
          </a:xfrm>
          <a:custGeom>
            <a:avLst/>
            <a:gdLst>
              <a:gd name="T0" fmla="*/ 864 w 998"/>
              <a:gd name="T1" fmla="*/ 268 h 268"/>
              <a:gd name="T2" fmla="*/ 998 w 998"/>
              <a:gd name="T3" fmla="*/ 134 h 268"/>
              <a:gd name="T4" fmla="*/ 864 w 998"/>
              <a:gd name="T5" fmla="*/ 0 h 268"/>
              <a:gd name="T6" fmla="*/ 864 w 998"/>
              <a:gd name="T7" fmla="*/ 0 h 268"/>
              <a:gd name="T8" fmla="*/ 864 w 998"/>
              <a:gd name="T9" fmla="*/ 0 h 268"/>
              <a:gd name="T10" fmla="*/ 134 w 998"/>
              <a:gd name="T11" fmla="*/ 0 h 268"/>
              <a:gd name="T12" fmla="*/ 0 w 998"/>
              <a:gd name="T13" fmla="*/ 134 h 268"/>
              <a:gd name="T14" fmla="*/ 134 w 998"/>
              <a:gd name="T15" fmla="*/ 268 h 268"/>
              <a:gd name="T16" fmla="*/ 134 w 998"/>
              <a:gd name="T17" fmla="*/ 268 h 268"/>
              <a:gd name="T18" fmla="*/ 134 w 998"/>
              <a:gd name="T19" fmla="*/ 268 h 268"/>
              <a:gd name="T20" fmla="*/ 864 w 998"/>
              <a:gd name="T21" fmla="*/ 268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8" h="268">
                <a:moveTo>
                  <a:pt x="864" y="268"/>
                </a:moveTo>
                <a:cubicBezTo>
                  <a:pt x="938" y="268"/>
                  <a:pt x="998" y="208"/>
                  <a:pt x="998" y="134"/>
                </a:cubicBezTo>
                <a:cubicBezTo>
                  <a:pt x="998" y="60"/>
                  <a:pt x="938" y="0"/>
                  <a:pt x="864" y="0"/>
                </a:cubicBezTo>
                <a:lnTo>
                  <a:pt x="864" y="0"/>
                </a:lnTo>
                <a:lnTo>
                  <a:pt x="864" y="0"/>
                </a:lnTo>
                <a:lnTo>
                  <a:pt x="134" y="0"/>
                </a:lnTo>
                <a:cubicBezTo>
                  <a:pt x="60" y="0"/>
                  <a:pt x="0" y="60"/>
                  <a:pt x="0" y="134"/>
                </a:cubicBezTo>
                <a:cubicBezTo>
                  <a:pt x="0" y="208"/>
                  <a:pt x="60" y="268"/>
                  <a:pt x="134" y="268"/>
                </a:cubicBezTo>
                <a:lnTo>
                  <a:pt x="134" y="268"/>
                </a:lnTo>
                <a:lnTo>
                  <a:pt x="134" y="268"/>
                </a:lnTo>
                <a:lnTo>
                  <a:pt x="864" y="268"/>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08" name="Rectangle 232"/>
          <p:cNvSpPr>
            <a:spLocks noChangeArrowheads="1"/>
          </p:cNvSpPr>
          <p:nvPr/>
        </p:nvSpPr>
        <p:spPr bwMode="auto">
          <a:xfrm>
            <a:off x="2341563" y="3067050"/>
            <a:ext cx="2698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KMPM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9" name="Rectangle 233"/>
          <p:cNvSpPr>
            <a:spLocks noChangeArrowheads="1"/>
          </p:cNvSpPr>
          <p:nvPr/>
        </p:nvSpPr>
        <p:spPr bwMode="auto">
          <a:xfrm>
            <a:off x="2573338" y="3067050"/>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0" name="Rectangle 234"/>
          <p:cNvSpPr>
            <a:spLocks noChangeArrowheads="1"/>
          </p:cNvSpPr>
          <p:nvPr/>
        </p:nvSpPr>
        <p:spPr bwMode="auto">
          <a:xfrm>
            <a:off x="2603501" y="3067050"/>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1" name="Freeform 235"/>
          <p:cNvSpPr>
            <a:spLocks/>
          </p:cNvSpPr>
          <p:nvPr/>
        </p:nvSpPr>
        <p:spPr bwMode="auto">
          <a:xfrm>
            <a:off x="3086101" y="3021013"/>
            <a:ext cx="601663" cy="153988"/>
          </a:xfrm>
          <a:custGeom>
            <a:avLst/>
            <a:gdLst>
              <a:gd name="T0" fmla="*/ 864 w 998"/>
              <a:gd name="T1" fmla="*/ 269 h 269"/>
              <a:gd name="T2" fmla="*/ 998 w 998"/>
              <a:gd name="T3" fmla="*/ 135 h 269"/>
              <a:gd name="T4" fmla="*/ 864 w 998"/>
              <a:gd name="T5" fmla="*/ 0 h 269"/>
              <a:gd name="T6" fmla="*/ 134 w 998"/>
              <a:gd name="T7" fmla="*/ 0 h 269"/>
              <a:gd name="T8" fmla="*/ 0 w 998"/>
              <a:gd name="T9" fmla="*/ 135 h 269"/>
              <a:gd name="T10" fmla="*/ 134 w 998"/>
              <a:gd name="T11" fmla="*/ 269 h 269"/>
              <a:gd name="T12" fmla="*/ 864 w 998"/>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8" h="269">
                <a:moveTo>
                  <a:pt x="864" y="269"/>
                </a:moveTo>
                <a:cubicBezTo>
                  <a:pt x="938" y="269"/>
                  <a:pt x="998" y="209"/>
                  <a:pt x="998" y="135"/>
                </a:cubicBezTo>
                <a:cubicBezTo>
                  <a:pt x="998" y="61"/>
                  <a:pt x="938" y="0"/>
                  <a:pt x="864" y="0"/>
                </a:cubicBezTo>
                <a:lnTo>
                  <a:pt x="134" y="0"/>
                </a:lnTo>
                <a:cubicBezTo>
                  <a:pt x="60" y="0"/>
                  <a:pt x="0" y="61"/>
                  <a:pt x="0" y="135"/>
                </a:cubicBezTo>
                <a:cubicBezTo>
                  <a:pt x="0" y="209"/>
                  <a:pt x="60" y="269"/>
                  <a:pt x="134" y="269"/>
                </a:cubicBez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12" name="Freeform 236"/>
          <p:cNvSpPr>
            <a:spLocks/>
          </p:cNvSpPr>
          <p:nvPr/>
        </p:nvSpPr>
        <p:spPr bwMode="auto">
          <a:xfrm>
            <a:off x="3086101" y="3021013"/>
            <a:ext cx="601663" cy="153988"/>
          </a:xfrm>
          <a:custGeom>
            <a:avLst/>
            <a:gdLst>
              <a:gd name="T0" fmla="*/ 864 w 998"/>
              <a:gd name="T1" fmla="*/ 269 h 269"/>
              <a:gd name="T2" fmla="*/ 998 w 998"/>
              <a:gd name="T3" fmla="*/ 135 h 269"/>
              <a:gd name="T4" fmla="*/ 864 w 998"/>
              <a:gd name="T5" fmla="*/ 0 h 269"/>
              <a:gd name="T6" fmla="*/ 134 w 998"/>
              <a:gd name="T7" fmla="*/ 0 h 269"/>
              <a:gd name="T8" fmla="*/ 0 w 998"/>
              <a:gd name="T9" fmla="*/ 135 h 269"/>
              <a:gd name="T10" fmla="*/ 134 w 998"/>
              <a:gd name="T11" fmla="*/ 269 h 269"/>
              <a:gd name="T12" fmla="*/ 864 w 998"/>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8" h="269">
                <a:moveTo>
                  <a:pt x="864" y="269"/>
                </a:moveTo>
                <a:cubicBezTo>
                  <a:pt x="938" y="269"/>
                  <a:pt x="998" y="209"/>
                  <a:pt x="998" y="135"/>
                </a:cubicBezTo>
                <a:cubicBezTo>
                  <a:pt x="998" y="61"/>
                  <a:pt x="938" y="0"/>
                  <a:pt x="864" y="0"/>
                </a:cubicBezTo>
                <a:lnTo>
                  <a:pt x="134" y="0"/>
                </a:lnTo>
                <a:cubicBezTo>
                  <a:pt x="60" y="0"/>
                  <a:pt x="0" y="61"/>
                  <a:pt x="0" y="135"/>
                </a:cubicBezTo>
                <a:cubicBezTo>
                  <a:pt x="0" y="209"/>
                  <a:pt x="60" y="269"/>
                  <a:pt x="134" y="269"/>
                </a:cubicBez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13" name="Rectangle 237"/>
          <p:cNvSpPr>
            <a:spLocks noChangeArrowheads="1"/>
          </p:cNvSpPr>
          <p:nvPr/>
        </p:nvSpPr>
        <p:spPr bwMode="auto">
          <a:xfrm>
            <a:off x="3144838" y="3057525"/>
            <a:ext cx="1651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4" name="Rectangle 238"/>
          <p:cNvSpPr>
            <a:spLocks noChangeArrowheads="1"/>
          </p:cNvSpPr>
          <p:nvPr/>
        </p:nvSpPr>
        <p:spPr bwMode="auto">
          <a:xfrm>
            <a:off x="3270251" y="3057525"/>
            <a:ext cx="5873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5" name="Rectangle 239"/>
          <p:cNvSpPr>
            <a:spLocks noChangeArrowheads="1"/>
          </p:cNvSpPr>
          <p:nvPr/>
        </p:nvSpPr>
        <p:spPr bwMode="auto">
          <a:xfrm>
            <a:off x="3289301" y="3057525"/>
            <a:ext cx="777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6" name="Rectangle 240"/>
          <p:cNvSpPr>
            <a:spLocks noChangeArrowheads="1"/>
          </p:cNvSpPr>
          <p:nvPr/>
        </p:nvSpPr>
        <p:spPr bwMode="auto">
          <a:xfrm>
            <a:off x="3336926" y="3057525"/>
            <a:ext cx="1539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XM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7" name="Rectangle 241"/>
          <p:cNvSpPr>
            <a:spLocks noChangeArrowheads="1"/>
          </p:cNvSpPr>
          <p:nvPr/>
        </p:nvSpPr>
        <p:spPr bwMode="auto">
          <a:xfrm>
            <a:off x="3452813" y="3057525"/>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8" name="Rectangle 242"/>
          <p:cNvSpPr>
            <a:spLocks noChangeArrowheads="1"/>
          </p:cNvSpPr>
          <p:nvPr/>
        </p:nvSpPr>
        <p:spPr bwMode="auto">
          <a:xfrm>
            <a:off x="3473451" y="3057525"/>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19" name="Freeform 243"/>
          <p:cNvSpPr>
            <a:spLocks/>
          </p:cNvSpPr>
          <p:nvPr/>
        </p:nvSpPr>
        <p:spPr bwMode="auto">
          <a:xfrm>
            <a:off x="3921126" y="3021013"/>
            <a:ext cx="603250" cy="153988"/>
          </a:xfrm>
          <a:custGeom>
            <a:avLst/>
            <a:gdLst>
              <a:gd name="T0" fmla="*/ 864 w 999"/>
              <a:gd name="T1" fmla="*/ 269 h 269"/>
              <a:gd name="T2" fmla="*/ 999 w 999"/>
              <a:gd name="T3" fmla="*/ 135 h 269"/>
              <a:gd name="T4" fmla="*/ 864 w 999"/>
              <a:gd name="T5" fmla="*/ 0 h 269"/>
              <a:gd name="T6" fmla="*/ 135 w 999"/>
              <a:gd name="T7" fmla="*/ 0 h 269"/>
              <a:gd name="T8" fmla="*/ 0 w 999"/>
              <a:gd name="T9" fmla="*/ 135 h 269"/>
              <a:gd name="T10" fmla="*/ 135 w 999"/>
              <a:gd name="T11" fmla="*/ 269 h 269"/>
              <a:gd name="T12" fmla="*/ 135 w 999"/>
              <a:gd name="T13" fmla="*/ 269 h 269"/>
              <a:gd name="T14" fmla="*/ 135 w 999"/>
              <a:gd name="T15" fmla="*/ 269 h 269"/>
              <a:gd name="T16" fmla="*/ 864 w 999"/>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9" h="269">
                <a:moveTo>
                  <a:pt x="864" y="269"/>
                </a:moveTo>
                <a:cubicBezTo>
                  <a:pt x="939" y="269"/>
                  <a:pt x="999" y="209"/>
                  <a:pt x="999" y="135"/>
                </a:cubicBezTo>
                <a:cubicBezTo>
                  <a:pt x="999" y="61"/>
                  <a:pt x="939" y="0"/>
                  <a:pt x="864" y="0"/>
                </a:cubicBezTo>
                <a:lnTo>
                  <a:pt x="135" y="0"/>
                </a:lnTo>
                <a:cubicBezTo>
                  <a:pt x="61" y="0"/>
                  <a:pt x="0" y="61"/>
                  <a:pt x="0" y="135"/>
                </a:cubicBezTo>
                <a:cubicBezTo>
                  <a:pt x="0" y="209"/>
                  <a:pt x="61" y="269"/>
                  <a:pt x="135" y="269"/>
                </a:cubicBezTo>
                <a:lnTo>
                  <a:pt x="135" y="269"/>
                </a:lnTo>
                <a:lnTo>
                  <a:pt x="135" y="269"/>
                </a:ln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20" name="Freeform 244"/>
          <p:cNvSpPr>
            <a:spLocks/>
          </p:cNvSpPr>
          <p:nvPr/>
        </p:nvSpPr>
        <p:spPr bwMode="auto">
          <a:xfrm>
            <a:off x="3921126" y="3021013"/>
            <a:ext cx="603250" cy="153988"/>
          </a:xfrm>
          <a:custGeom>
            <a:avLst/>
            <a:gdLst>
              <a:gd name="T0" fmla="*/ 864 w 999"/>
              <a:gd name="T1" fmla="*/ 269 h 269"/>
              <a:gd name="T2" fmla="*/ 999 w 999"/>
              <a:gd name="T3" fmla="*/ 135 h 269"/>
              <a:gd name="T4" fmla="*/ 864 w 999"/>
              <a:gd name="T5" fmla="*/ 0 h 269"/>
              <a:gd name="T6" fmla="*/ 135 w 999"/>
              <a:gd name="T7" fmla="*/ 0 h 269"/>
              <a:gd name="T8" fmla="*/ 0 w 999"/>
              <a:gd name="T9" fmla="*/ 135 h 269"/>
              <a:gd name="T10" fmla="*/ 135 w 999"/>
              <a:gd name="T11" fmla="*/ 269 h 269"/>
              <a:gd name="T12" fmla="*/ 135 w 999"/>
              <a:gd name="T13" fmla="*/ 269 h 269"/>
              <a:gd name="T14" fmla="*/ 135 w 999"/>
              <a:gd name="T15" fmla="*/ 269 h 269"/>
              <a:gd name="T16" fmla="*/ 864 w 999"/>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9" h="269">
                <a:moveTo>
                  <a:pt x="864" y="269"/>
                </a:moveTo>
                <a:cubicBezTo>
                  <a:pt x="939" y="269"/>
                  <a:pt x="999" y="209"/>
                  <a:pt x="999" y="135"/>
                </a:cubicBezTo>
                <a:cubicBezTo>
                  <a:pt x="999" y="61"/>
                  <a:pt x="939" y="0"/>
                  <a:pt x="864" y="0"/>
                </a:cubicBezTo>
                <a:lnTo>
                  <a:pt x="135" y="0"/>
                </a:lnTo>
                <a:cubicBezTo>
                  <a:pt x="61" y="0"/>
                  <a:pt x="0" y="61"/>
                  <a:pt x="0" y="135"/>
                </a:cubicBezTo>
                <a:cubicBezTo>
                  <a:pt x="0" y="209"/>
                  <a:pt x="61" y="269"/>
                  <a:pt x="135" y="269"/>
                </a:cubicBezTo>
                <a:lnTo>
                  <a:pt x="135" y="269"/>
                </a:lnTo>
                <a:lnTo>
                  <a:pt x="135" y="269"/>
                </a:ln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21" name="Rectangle 245"/>
          <p:cNvSpPr>
            <a:spLocks noChangeArrowheads="1"/>
          </p:cNvSpPr>
          <p:nvPr/>
        </p:nvSpPr>
        <p:spPr bwMode="auto">
          <a:xfrm>
            <a:off x="4024313" y="3057525"/>
            <a:ext cx="777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2" name="Rectangle 246"/>
          <p:cNvSpPr>
            <a:spLocks noChangeArrowheads="1"/>
          </p:cNvSpPr>
          <p:nvPr/>
        </p:nvSpPr>
        <p:spPr bwMode="auto">
          <a:xfrm>
            <a:off x="4071938" y="3057525"/>
            <a:ext cx="21272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topM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3" name="Rectangle 247"/>
          <p:cNvSpPr>
            <a:spLocks noChangeArrowheads="1"/>
          </p:cNvSpPr>
          <p:nvPr/>
        </p:nvSpPr>
        <p:spPr bwMode="auto">
          <a:xfrm>
            <a:off x="4237038" y="3057525"/>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4" name="Rectangle 248"/>
          <p:cNvSpPr>
            <a:spLocks noChangeArrowheads="1"/>
          </p:cNvSpPr>
          <p:nvPr/>
        </p:nvSpPr>
        <p:spPr bwMode="auto">
          <a:xfrm>
            <a:off x="4265613" y="3057525"/>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5" name="Freeform 249"/>
          <p:cNvSpPr>
            <a:spLocks/>
          </p:cNvSpPr>
          <p:nvPr/>
        </p:nvSpPr>
        <p:spPr bwMode="auto">
          <a:xfrm>
            <a:off x="4732338" y="3011488"/>
            <a:ext cx="603250" cy="152400"/>
          </a:xfrm>
          <a:custGeom>
            <a:avLst/>
            <a:gdLst>
              <a:gd name="T0" fmla="*/ 864 w 999"/>
              <a:gd name="T1" fmla="*/ 269 h 269"/>
              <a:gd name="T2" fmla="*/ 999 w 999"/>
              <a:gd name="T3" fmla="*/ 135 h 269"/>
              <a:gd name="T4" fmla="*/ 864 w 999"/>
              <a:gd name="T5" fmla="*/ 0 h 269"/>
              <a:gd name="T6" fmla="*/ 135 w 999"/>
              <a:gd name="T7" fmla="*/ 0 h 269"/>
              <a:gd name="T8" fmla="*/ 0 w 999"/>
              <a:gd name="T9" fmla="*/ 135 h 269"/>
              <a:gd name="T10" fmla="*/ 135 w 999"/>
              <a:gd name="T11" fmla="*/ 269 h 269"/>
              <a:gd name="T12" fmla="*/ 135 w 999"/>
              <a:gd name="T13" fmla="*/ 269 h 269"/>
              <a:gd name="T14" fmla="*/ 135 w 999"/>
              <a:gd name="T15" fmla="*/ 269 h 269"/>
              <a:gd name="T16" fmla="*/ 864 w 999"/>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9" h="269">
                <a:moveTo>
                  <a:pt x="864" y="269"/>
                </a:moveTo>
                <a:cubicBezTo>
                  <a:pt x="939" y="269"/>
                  <a:pt x="999" y="209"/>
                  <a:pt x="999" y="135"/>
                </a:cubicBezTo>
                <a:cubicBezTo>
                  <a:pt x="999" y="60"/>
                  <a:pt x="939" y="0"/>
                  <a:pt x="864" y="0"/>
                </a:cubicBezTo>
                <a:lnTo>
                  <a:pt x="135" y="0"/>
                </a:lnTo>
                <a:cubicBezTo>
                  <a:pt x="61" y="0"/>
                  <a:pt x="0" y="60"/>
                  <a:pt x="0" y="135"/>
                </a:cubicBezTo>
                <a:cubicBezTo>
                  <a:pt x="0" y="209"/>
                  <a:pt x="61" y="269"/>
                  <a:pt x="135" y="269"/>
                </a:cubicBezTo>
                <a:lnTo>
                  <a:pt x="135" y="269"/>
                </a:lnTo>
                <a:lnTo>
                  <a:pt x="135" y="269"/>
                </a:ln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26" name="Freeform 250"/>
          <p:cNvSpPr>
            <a:spLocks/>
          </p:cNvSpPr>
          <p:nvPr/>
        </p:nvSpPr>
        <p:spPr bwMode="auto">
          <a:xfrm>
            <a:off x="4732338" y="3009900"/>
            <a:ext cx="603250" cy="153988"/>
          </a:xfrm>
          <a:custGeom>
            <a:avLst/>
            <a:gdLst>
              <a:gd name="T0" fmla="*/ 864 w 999"/>
              <a:gd name="T1" fmla="*/ 269 h 269"/>
              <a:gd name="T2" fmla="*/ 999 w 999"/>
              <a:gd name="T3" fmla="*/ 135 h 269"/>
              <a:gd name="T4" fmla="*/ 864 w 999"/>
              <a:gd name="T5" fmla="*/ 0 h 269"/>
              <a:gd name="T6" fmla="*/ 135 w 999"/>
              <a:gd name="T7" fmla="*/ 0 h 269"/>
              <a:gd name="T8" fmla="*/ 0 w 999"/>
              <a:gd name="T9" fmla="*/ 135 h 269"/>
              <a:gd name="T10" fmla="*/ 135 w 999"/>
              <a:gd name="T11" fmla="*/ 269 h 269"/>
              <a:gd name="T12" fmla="*/ 135 w 999"/>
              <a:gd name="T13" fmla="*/ 269 h 269"/>
              <a:gd name="T14" fmla="*/ 135 w 999"/>
              <a:gd name="T15" fmla="*/ 269 h 269"/>
              <a:gd name="T16" fmla="*/ 864 w 999"/>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9" h="269">
                <a:moveTo>
                  <a:pt x="864" y="269"/>
                </a:moveTo>
                <a:cubicBezTo>
                  <a:pt x="939" y="269"/>
                  <a:pt x="999" y="209"/>
                  <a:pt x="999" y="135"/>
                </a:cubicBezTo>
                <a:cubicBezTo>
                  <a:pt x="999" y="60"/>
                  <a:pt x="939" y="0"/>
                  <a:pt x="864" y="0"/>
                </a:cubicBezTo>
                <a:lnTo>
                  <a:pt x="135" y="0"/>
                </a:lnTo>
                <a:cubicBezTo>
                  <a:pt x="61" y="0"/>
                  <a:pt x="0" y="60"/>
                  <a:pt x="0" y="135"/>
                </a:cubicBezTo>
                <a:cubicBezTo>
                  <a:pt x="0" y="209"/>
                  <a:pt x="61" y="269"/>
                  <a:pt x="135" y="269"/>
                </a:cubicBezTo>
                <a:lnTo>
                  <a:pt x="135" y="269"/>
                </a:lnTo>
                <a:lnTo>
                  <a:pt x="135" y="269"/>
                </a:ln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27" name="Rectangle 251"/>
          <p:cNvSpPr>
            <a:spLocks noChangeArrowheads="1"/>
          </p:cNvSpPr>
          <p:nvPr/>
        </p:nvSpPr>
        <p:spPr bwMode="auto">
          <a:xfrm>
            <a:off x="4845051" y="3048000"/>
            <a:ext cx="777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8" name="Rectangle 252"/>
          <p:cNvSpPr>
            <a:spLocks noChangeArrowheads="1"/>
          </p:cNvSpPr>
          <p:nvPr/>
        </p:nvSpPr>
        <p:spPr bwMode="auto">
          <a:xfrm>
            <a:off x="4884738" y="3048000"/>
            <a:ext cx="777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9" name="Rectangle 253"/>
          <p:cNvSpPr>
            <a:spLocks noChangeArrowheads="1"/>
          </p:cNvSpPr>
          <p:nvPr/>
        </p:nvSpPr>
        <p:spPr bwMode="auto">
          <a:xfrm>
            <a:off x="4922838" y="3048000"/>
            <a:ext cx="1539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0" name="Rectangle 254"/>
          <p:cNvSpPr>
            <a:spLocks noChangeArrowheads="1"/>
          </p:cNvSpPr>
          <p:nvPr/>
        </p:nvSpPr>
        <p:spPr bwMode="auto">
          <a:xfrm>
            <a:off x="5048251" y="3048000"/>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1" name="Rectangle 255"/>
          <p:cNvSpPr>
            <a:spLocks noChangeArrowheads="1"/>
          </p:cNvSpPr>
          <p:nvPr/>
        </p:nvSpPr>
        <p:spPr bwMode="auto">
          <a:xfrm>
            <a:off x="5076826" y="3048000"/>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2" name="Freeform 256"/>
          <p:cNvSpPr>
            <a:spLocks/>
          </p:cNvSpPr>
          <p:nvPr/>
        </p:nvSpPr>
        <p:spPr bwMode="auto">
          <a:xfrm>
            <a:off x="5521326" y="3011488"/>
            <a:ext cx="603250" cy="152400"/>
          </a:xfrm>
          <a:custGeom>
            <a:avLst/>
            <a:gdLst>
              <a:gd name="T0" fmla="*/ 864 w 998"/>
              <a:gd name="T1" fmla="*/ 269 h 269"/>
              <a:gd name="T2" fmla="*/ 998 w 998"/>
              <a:gd name="T3" fmla="*/ 135 h 269"/>
              <a:gd name="T4" fmla="*/ 864 w 998"/>
              <a:gd name="T5" fmla="*/ 0 h 269"/>
              <a:gd name="T6" fmla="*/ 134 w 998"/>
              <a:gd name="T7" fmla="*/ 0 h 269"/>
              <a:gd name="T8" fmla="*/ 0 w 998"/>
              <a:gd name="T9" fmla="*/ 135 h 269"/>
              <a:gd name="T10" fmla="*/ 134 w 998"/>
              <a:gd name="T11" fmla="*/ 269 h 269"/>
              <a:gd name="T12" fmla="*/ 864 w 998"/>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8" h="269">
                <a:moveTo>
                  <a:pt x="864" y="269"/>
                </a:moveTo>
                <a:cubicBezTo>
                  <a:pt x="938" y="269"/>
                  <a:pt x="998" y="209"/>
                  <a:pt x="998" y="135"/>
                </a:cubicBezTo>
                <a:cubicBezTo>
                  <a:pt x="998" y="60"/>
                  <a:pt x="938" y="0"/>
                  <a:pt x="864" y="0"/>
                </a:cubicBezTo>
                <a:lnTo>
                  <a:pt x="134" y="0"/>
                </a:lnTo>
                <a:cubicBezTo>
                  <a:pt x="60" y="0"/>
                  <a:pt x="0" y="60"/>
                  <a:pt x="0" y="135"/>
                </a:cubicBezTo>
                <a:cubicBezTo>
                  <a:pt x="0" y="209"/>
                  <a:pt x="60" y="269"/>
                  <a:pt x="134" y="269"/>
                </a:cubicBez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33" name="Freeform 257"/>
          <p:cNvSpPr>
            <a:spLocks/>
          </p:cNvSpPr>
          <p:nvPr/>
        </p:nvSpPr>
        <p:spPr bwMode="auto">
          <a:xfrm>
            <a:off x="5521326" y="3009900"/>
            <a:ext cx="603250" cy="153988"/>
          </a:xfrm>
          <a:custGeom>
            <a:avLst/>
            <a:gdLst>
              <a:gd name="T0" fmla="*/ 864 w 998"/>
              <a:gd name="T1" fmla="*/ 269 h 269"/>
              <a:gd name="T2" fmla="*/ 998 w 998"/>
              <a:gd name="T3" fmla="*/ 135 h 269"/>
              <a:gd name="T4" fmla="*/ 864 w 998"/>
              <a:gd name="T5" fmla="*/ 0 h 269"/>
              <a:gd name="T6" fmla="*/ 134 w 998"/>
              <a:gd name="T7" fmla="*/ 0 h 269"/>
              <a:gd name="T8" fmla="*/ 0 w 998"/>
              <a:gd name="T9" fmla="*/ 135 h 269"/>
              <a:gd name="T10" fmla="*/ 134 w 998"/>
              <a:gd name="T11" fmla="*/ 269 h 269"/>
              <a:gd name="T12" fmla="*/ 864 w 998"/>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8" h="269">
                <a:moveTo>
                  <a:pt x="864" y="269"/>
                </a:moveTo>
                <a:cubicBezTo>
                  <a:pt x="938" y="269"/>
                  <a:pt x="998" y="209"/>
                  <a:pt x="998" y="135"/>
                </a:cubicBezTo>
                <a:cubicBezTo>
                  <a:pt x="998" y="60"/>
                  <a:pt x="938" y="0"/>
                  <a:pt x="864" y="0"/>
                </a:cubicBezTo>
                <a:lnTo>
                  <a:pt x="134" y="0"/>
                </a:lnTo>
                <a:cubicBezTo>
                  <a:pt x="60" y="0"/>
                  <a:pt x="0" y="60"/>
                  <a:pt x="0" y="135"/>
                </a:cubicBezTo>
                <a:cubicBezTo>
                  <a:pt x="0" y="209"/>
                  <a:pt x="60" y="269"/>
                  <a:pt x="134" y="269"/>
                </a:cubicBez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34" name="Rectangle 258"/>
          <p:cNvSpPr>
            <a:spLocks noChangeArrowheads="1"/>
          </p:cNvSpPr>
          <p:nvPr/>
        </p:nvSpPr>
        <p:spPr bwMode="auto">
          <a:xfrm>
            <a:off x="5580063" y="3048000"/>
            <a:ext cx="33813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MGMTM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5" name="Rectangle 259"/>
          <p:cNvSpPr>
            <a:spLocks noChangeArrowheads="1"/>
          </p:cNvSpPr>
          <p:nvPr/>
        </p:nvSpPr>
        <p:spPr bwMode="auto">
          <a:xfrm>
            <a:off x="5880101" y="3048000"/>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6" name="Rectangle 260"/>
          <p:cNvSpPr>
            <a:spLocks noChangeArrowheads="1"/>
          </p:cNvSpPr>
          <p:nvPr/>
        </p:nvSpPr>
        <p:spPr bwMode="auto">
          <a:xfrm>
            <a:off x="5908676" y="3048000"/>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37" name="Freeform 261"/>
          <p:cNvSpPr>
            <a:spLocks/>
          </p:cNvSpPr>
          <p:nvPr/>
        </p:nvSpPr>
        <p:spPr bwMode="auto">
          <a:xfrm>
            <a:off x="7169151" y="3021013"/>
            <a:ext cx="603250" cy="153988"/>
          </a:xfrm>
          <a:custGeom>
            <a:avLst/>
            <a:gdLst>
              <a:gd name="T0" fmla="*/ 864 w 999"/>
              <a:gd name="T1" fmla="*/ 269 h 269"/>
              <a:gd name="T2" fmla="*/ 999 w 999"/>
              <a:gd name="T3" fmla="*/ 135 h 269"/>
              <a:gd name="T4" fmla="*/ 864 w 999"/>
              <a:gd name="T5" fmla="*/ 0 h 269"/>
              <a:gd name="T6" fmla="*/ 135 w 999"/>
              <a:gd name="T7" fmla="*/ 0 h 269"/>
              <a:gd name="T8" fmla="*/ 0 w 999"/>
              <a:gd name="T9" fmla="*/ 135 h 269"/>
              <a:gd name="T10" fmla="*/ 135 w 999"/>
              <a:gd name="T11" fmla="*/ 269 h 269"/>
              <a:gd name="T12" fmla="*/ 864 w 999"/>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9" h="269">
                <a:moveTo>
                  <a:pt x="864" y="269"/>
                </a:moveTo>
                <a:cubicBezTo>
                  <a:pt x="939" y="269"/>
                  <a:pt x="999" y="209"/>
                  <a:pt x="999" y="135"/>
                </a:cubicBezTo>
                <a:cubicBezTo>
                  <a:pt x="999" y="61"/>
                  <a:pt x="939" y="0"/>
                  <a:pt x="864" y="0"/>
                </a:cubicBezTo>
                <a:lnTo>
                  <a:pt x="135" y="0"/>
                </a:lnTo>
                <a:cubicBezTo>
                  <a:pt x="61" y="0"/>
                  <a:pt x="0" y="61"/>
                  <a:pt x="0" y="135"/>
                </a:cubicBezTo>
                <a:cubicBezTo>
                  <a:pt x="0" y="209"/>
                  <a:pt x="61" y="269"/>
                  <a:pt x="135" y="269"/>
                </a:cubicBez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38" name="Freeform 262"/>
          <p:cNvSpPr>
            <a:spLocks/>
          </p:cNvSpPr>
          <p:nvPr/>
        </p:nvSpPr>
        <p:spPr bwMode="auto">
          <a:xfrm>
            <a:off x="7169151" y="3021013"/>
            <a:ext cx="603250" cy="153988"/>
          </a:xfrm>
          <a:custGeom>
            <a:avLst/>
            <a:gdLst>
              <a:gd name="T0" fmla="*/ 864 w 999"/>
              <a:gd name="T1" fmla="*/ 269 h 269"/>
              <a:gd name="T2" fmla="*/ 999 w 999"/>
              <a:gd name="T3" fmla="*/ 135 h 269"/>
              <a:gd name="T4" fmla="*/ 864 w 999"/>
              <a:gd name="T5" fmla="*/ 0 h 269"/>
              <a:gd name="T6" fmla="*/ 135 w 999"/>
              <a:gd name="T7" fmla="*/ 0 h 269"/>
              <a:gd name="T8" fmla="*/ 0 w 999"/>
              <a:gd name="T9" fmla="*/ 135 h 269"/>
              <a:gd name="T10" fmla="*/ 135 w 999"/>
              <a:gd name="T11" fmla="*/ 269 h 269"/>
              <a:gd name="T12" fmla="*/ 864 w 999"/>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9" h="269">
                <a:moveTo>
                  <a:pt x="864" y="269"/>
                </a:moveTo>
                <a:cubicBezTo>
                  <a:pt x="939" y="269"/>
                  <a:pt x="999" y="209"/>
                  <a:pt x="999" y="135"/>
                </a:cubicBezTo>
                <a:cubicBezTo>
                  <a:pt x="999" y="61"/>
                  <a:pt x="939" y="0"/>
                  <a:pt x="864" y="0"/>
                </a:cubicBezTo>
                <a:lnTo>
                  <a:pt x="135" y="0"/>
                </a:lnTo>
                <a:cubicBezTo>
                  <a:pt x="61" y="0"/>
                  <a:pt x="0" y="61"/>
                  <a:pt x="0" y="135"/>
                </a:cubicBezTo>
                <a:cubicBezTo>
                  <a:pt x="0" y="209"/>
                  <a:pt x="61" y="269"/>
                  <a:pt x="135" y="269"/>
                </a:cubicBez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39" name="Rectangle 263"/>
          <p:cNvSpPr>
            <a:spLocks noChangeArrowheads="1"/>
          </p:cNvSpPr>
          <p:nvPr/>
        </p:nvSpPr>
        <p:spPr bwMode="auto">
          <a:xfrm>
            <a:off x="7348538" y="3057525"/>
            <a:ext cx="1063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0" name="Rectangle 264"/>
          <p:cNvSpPr>
            <a:spLocks noChangeArrowheads="1"/>
          </p:cNvSpPr>
          <p:nvPr/>
        </p:nvSpPr>
        <p:spPr bwMode="auto">
          <a:xfrm>
            <a:off x="7416801" y="3057525"/>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1" name="Rectangle 265"/>
          <p:cNvSpPr>
            <a:spLocks noChangeArrowheads="1"/>
          </p:cNvSpPr>
          <p:nvPr/>
        </p:nvSpPr>
        <p:spPr bwMode="auto">
          <a:xfrm>
            <a:off x="7435851" y="3057525"/>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2" name="Freeform 266"/>
          <p:cNvSpPr>
            <a:spLocks/>
          </p:cNvSpPr>
          <p:nvPr/>
        </p:nvSpPr>
        <p:spPr bwMode="auto">
          <a:xfrm>
            <a:off x="1414463" y="3011488"/>
            <a:ext cx="604838" cy="152400"/>
          </a:xfrm>
          <a:custGeom>
            <a:avLst/>
            <a:gdLst>
              <a:gd name="T0" fmla="*/ 864 w 999"/>
              <a:gd name="T1" fmla="*/ 269 h 269"/>
              <a:gd name="T2" fmla="*/ 999 w 999"/>
              <a:gd name="T3" fmla="*/ 135 h 269"/>
              <a:gd name="T4" fmla="*/ 864 w 999"/>
              <a:gd name="T5" fmla="*/ 0 h 269"/>
              <a:gd name="T6" fmla="*/ 135 w 999"/>
              <a:gd name="T7" fmla="*/ 0 h 269"/>
              <a:gd name="T8" fmla="*/ 0 w 999"/>
              <a:gd name="T9" fmla="*/ 135 h 269"/>
              <a:gd name="T10" fmla="*/ 135 w 999"/>
              <a:gd name="T11" fmla="*/ 269 h 269"/>
              <a:gd name="T12" fmla="*/ 864 w 999"/>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9" h="269">
                <a:moveTo>
                  <a:pt x="864" y="269"/>
                </a:moveTo>
                <a:cubicBezTo>
                  <a:pt x="938" y="269"/>
                  <a:pt x="999" y="209"/>
                  <a:pt x="999" y="135"/>
                </a:cubicBezTo>
                <a:cubicBezTo>
                  <a:pt x="999" y="60"/>
                  <a:pt x="938" y="0"/>
                  <a:pt x="864" y="0"/>
                </a:cubicBezTo>
                <a:lnTo>
                  <a:pt x="135" y="0"/>
                </a:lnTo>
                <a:cubicBezTo>
                  <a:pt x="60" y="0"/>
                  <a:pt x="0" y="60"/>
                  <a:pt x="0" y="135"/>
                </a:cubicBezTo>
                <a:cubicBezTo>
                  <a:pt x="0" y="209"/>
                  <a:pt x="60" y="269"/>
                  <a:pt x="135" y="269"/>
                </a:cubicBez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43" name="Freeform 267"/>
          <p:cNvSpPr>
            <a:spLocks/>
          </p:cNvSpPr>
          <p:nvPr/>
        </p:nvSpPr>
        <p:spPr bwMode="auto">
          <a:xfrm>
            <a:off x="1414463" y="3009900"/>
            <a:ext cx="604838" cy="153988"/>
          </a:xfrm>
          <a:custGeom>
            <a:avLst/>
            <a:gdLst>
              <a:gd name="T0" fmla="*/ 864 w 999"/>
              <a:gd name="T1" fmla="*/ 269 h 269"/>
              <a:gd name="T2" fmla="*/ 999 w 999"/>
              <a:gd name="T3" fmla="*/ 135 h 269"/>
              <a:gd name="T4" fmla="*/ 864 w 999"/>
              <a:gd name="T5" fmla="*/ 0 h 269"/>
              <a:gd name="T6" fmla="*/ 135 w 999"/>
              <a:gd name="T7" fmla="*/ 0 h 269"/>
              <a:gd name="T8" fmla="*/ 0 w 999"/>
              <a:gd name="T9" fmla="*/ 135 h 269"/>
              <a:gd name="T10" fmla="*/ 135 w 999"/>
              <a:gd name="T11" fmla="*/ 269 h 269"/>
              <a:gd name="T12" fmla="*/ 864 w 999"/>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9" h="269">
                <a:moveTo>
                  <a:pt x="864" y="269"/>
                </a:moveTo>
                <a:cubicBezTo>
                  <a:pt x="938" y="269"/>
                  <a:pt x="999" y="209"/>
                  <a:pt x="999" y="135"/>
                </a:cubicBezTo>
                <a:cubicBezTo>
                  <a:pt x="999" y="60"/>
                  <a:pt x="938" y="0"/>
                  <a:pt x="864" y="0"/>
                </a:cubicBezTo>
                <a:lnTo>
                  <a:pt x="135" y="0"/>
                </a:lnTo>
                <a:cubicBezTo>
                  <a:pt x="60" y="0"/>
                  <a:pt x="0" y="60"/>
                  <a:pt x="0" y="135"/>
                </a:cubicBezTo>
                <a:cubicBezTo>
                  <a:pt x="0" y="209"/>
                  <a:pt x="60" y="269"/>
                  <a:pt x="135" y="269"/>
                </a:cubicBez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44" name="Rectangle 268"/>
          <p:cNvSpPr>
            <a:spLocks noChangeArrowheads="1"/>
          </p:cNvSpPr>
          <p:nvPr/>
        </p:nvSpPr>
        <p:spPr bwMode="auto">
          <a:xfrm>
            <a:off x="1520826" y="3048000"/>
            <a:ext cx="777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5" name="Rectangle 269"/>
          <p:cNvSpPr>
            <a:spLocks noChangeArrowheads="1"/>
          </p:cNvSpPr>
          <p:nvPr/>
        </p:nvSpPr>
        <p:spPr bwMode="auto">
          <a:xfrm>
            <a:off x="1568451" y="3048000"/>
            <a:ext cx="2032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LOM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6" name="Rectangle 270"/>
          <p:cNvSpPr>
            <a:spLocks noChangeArrowheads="1"/>
          </p:cNvSpPr>
          <p:nvPr/>
        </p:nvSpPr>
        <p:spPr bwMode="auto">
          <a:xfrm>
            <a:off x="1733551" y="3048000"/>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7" name="Rectangle 271"/>
          <p:cNvSpPr>
            <a:spLocks noChangeArrowheads="1"/>
          </p:cNvSpPr>
          <p:nvPr/>
        </p:nvSpPr>
        <p:spPr bwMode="auto">
          <a:xfrm>
            <a:off x="1762126" y="3048000"/>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48" name="Freeform 272"/>
          <p:cNvSpPr>
            <a:spLocks/>
          </p:cNvSpPr>
          <p:nvPr/>
        </p:nvSpPr>
        <p:spPr bwMode="auto">
          <a:xfrm>
            <a:off x="1414463" y="1619250"/>
            <a:ext cx="604838" cy="153988"/>
          </a:xfrm>
          <a:custGeom>
            <a:avLst/>
            <a:gdLst>
              <a:gd name="T0" fmla="*/ 864 w 999"/>
              <a:gd name="T1" fmla="*/ 269 h 269"/>
              <a:gd name="T2" fmla="*/ 999 w 999"/>
              <a:gd name="T3" fmla="*/ 134 h 269"/>
              <a:gd name="T4" fmla="*/ 864 w 999"/>
              <a:gd name="T5" fmla="*/ 0 h 269"/>
              <a:gd name="T6" fmla="*/ 135 w 999"/>
              <a:gd name="T7" fmla="*/ 0 h 269"/>
              <a:gd name="T8" fmla="*/ 0 w 999"/>
              <a:gd name="T9" fmla="*/ 134 h 269"/>
              <a:gd name="T10" fmla="*/ 135 w 999"/>
              <a:gd name="T11" fmla="*/ 269 h 269"/>
              <a:gd name="T12" fmla="*/ 135 w 999"/>
              <a:gd name="T13" fmla="*/ 269 h 269"/>
              <a:gd name="T14" fmla="*/ 135 w 999"/>
              <a:gd name="T15" fmla="*/ 269 h 269"/>
              <a:gd name="T16" fmla="*/ 864 w 999"/>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9" h="269">
                <a:moveTo>
                  <a:pt x="864" y="269"/>
                </a:moveTo>
                <a:cubicBezTo>
                  <a:pt x="938" y="269"/>
                  <a:pt x="999" y="208"/>
                  <a:pt x="999" y="134"/>
                </a:cubicBezTo>
                <a:cubicBezTo>
                  <a:pt x="999" y="60"/>
                  <a:pt x="938" y="0"/>
                  <a:pt x="864" y="0"/>
                </a:cubicBezTo>
                <a:lnTo>
                  <a:pt x="135" y="0"/>
                </a:lnTo>
                <a:cubicBezTo>
                  <a:pt x="60" y="0"/>
                  <a:pt x="0" y="60"/>
                  <a:pt x="0" y="134"/>
                </a:cubicBezTo>
                <a:cubicBezTo>
                  <a:pt x="0" y="208"/>
                  <a:pt x="60" y="269"/>
                  <a:pt x="135" y="269"/>
                </a:cubicBezTo>
                <a:lnTo>
                  <a:pt x="135" y="269"/>
                </a:lnTo>
                <a:lnTo>
                  <a:pt x="135" y="269"/>
                </a:ln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49" name="Freeform 273"/>
          <p:cNvSpPr>
            <a:spLocks/>
          </p:cNvSpPr>
          <p:nvPr/>
        </p:nvSpPr>
        <p:spPr bwMode="auto">
          <a:xfrm>
            <a:off x="1414463" y="1619250"/>
            <a:ext cx="604838" cy="153988"/>
          </a:xfrm>
          <a:custGeom>
            <a:avLst/>
            <a:gdLst>
              <a:gd name="T0" fmla="*/ 864 w 999"/>
              <a:gd name="T1" fmla="*/ 269 h 269"/>
              <a:gd name="T2" fmla="*/ 999 w 999"/>
              <a:gd name="T3" fmla="*/ 134 h 269"/>
              <a:gd name="T4" fmla="*/ 864 w 999"/>
              <a:gd name="T5" fmla="*/ 0 h 269"/>
              <a:gd name="T6" fmla="*/ 135 w 999"/>
              <a:gd name="T7" fmla="*/ 0 h 269"/>
              <a:gd name="T8" fmla="*/ 0 w 999"/>
              <a:gd name="T9" fmla="*/ 134 h 269"/>
              <a:gd name="T10" fmla="*/ 135 w 999"/>
              <a:gd name="T11" fmla="*/ 269 h 269"/>
              <a:gd name="T12" fmla="*/ 135 w 999"/>
              <a:gd name="T13" fmla="*/ 269 h 269"/>
              <a:gd name="T14" fmla="*/ 135 w 999"/>
              <a:gd name="T15" fmla="*/ 269 h 269"/>
              <a:gd name="T16" fmla="*/ 864 w 999"/>
              <a:gd name="T17" fmla="*/ 269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9" h="269">
                <a:moveTo>
                  <a:pt x="864" y="269"/>
                </a:moveTo>
                <a:cubicBezTo>
                  <a:pt x="938" y="269"/>
                  <a:pt x="999" y="208"/>
                  <a:pt x="999" y="134"/>
                </a:cubicBezTo>
                <a:cubicBezTo>
                  <a:pt x="999" y="60"/>
                  <a:pt x="938" y="0"/>
                  <a:pt x="864" y="0"/>
                </a:cubicBezTo>
                <a:lnTo>
                  <a:pt x="135" y="0"/>
                </a:lnTo>
                <a:cubicBezTo>
                  <a:pt x="60" y="0"/>
                  <a:pt x="0" y="60"/>
                  <a:pt x="0" y="134"/>
                </a:cubicBezTo>
                <a:cubicBezTo>
                  <a:pt x="0" y="208"/>
                  <a:pt x="60" y="269"/>
                  <a:pt x="135" y="269"/>
                </a:cubicBezTo>
                <a:lnTo>
                  <a:pt x="135" y="269"/>
                </a:lnTo>
                <a:lnTo>
                  <a:pt x="135" y="269"/>
                </a:ln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50" name="Rectangle 274"/>
          <p:cNvSpPr>
            <a:spLocks noChangeArrowheads="1"/>
          </p:cNvSpPr>
          <p:nvPr/>
        </p:nvSpPr>
        <p:spPr bwMode="auto">
          <a:xfrm>
            <a:off x="1530351" y="1651000"/>
            <a:ext cx="777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1" name="Rectangle 275"/>
          <p:cNvSpPr>
            <a:spLocks noChangeArrowheads="1"/>
          </p:cNvSpPr>
          <p:nvPr/>
        </p:nvSpPr>
        <p:spPr bwMode="auto">
          <a:xfrm>
            <a:off x="1568451" y="1651000"/>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LON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2" name="Rectangle 276"/>
          <p:cNvSpPr>
            <a:spLocks noChangeArrowheads="1"/>
          </p:cNvSpPr>
          <p:nvPr/>
        </p:nvSpPr>
        <p:spPr bwMode="auto">
          <a:xfrm>
            <a:off x="1722438" y="1651000"/>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3" name="Rectangle 277"/>
          <p:cNvSpPr>
            <a:spLocks noChangeArrowheads="1"/>
          </p:cNvSpPr>
          <p:nvPr/>
        </p:nvSpPr>
        <p:spPr bwMode="auto">
          <a:xfrm>
            <a:off x="1752601" y="1651000"/>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4" name="Rectangle 278"/>
          <p:cNvSpPr>
            <a:spLocks noChangeArrowheads="1"/>
          </p:cNvSpPr>
          <p:nvPr/>
        </p:nvSpPr>
        <p:spPr bwMode="auto">
          <a:xfrm>
            <a:off x="6240463" y="2309813"/>
            <a:ext cx="788988" cy="7889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55" name="Rectangle 279"/>
          <p:cNvSpPr>
            <a:spLocks noChangeArrowheads="1"/>
          </p:cNvSpPr>
          <p:nvPr/>
        </p:nvSpPr>
        <p:spPr bwMode="auto">
          <a:xfrm>
            <a:off x="6240463" y="2309813"/>
            <a:ext cx="788988" cy="7889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56" name="Rectangle 280"/>
          <p:cNvSpPr>
            <a:spLocks noChangeArrowheads="1"/>
          </p:cNvSpPr>
          <p:nvPr/>
        </p:nvSpPr>
        <p:spPr bwMode="auto">
          <a:xfrm>
            <a:off x="6440488" y="2581275"/>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Ranging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7" name="Rectangle 281"/>
          <p:cNvSpPr>
            <a:spLocks noChangeArrowheads="1"/>
          </p:cNvSpPr>
          <p:nvPr/>
        </p:nvSpPr>
        <p:spPr bwMode="auto">
          <a:xfrm>
            <a:off x="6411913" y="2700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8" name="Rectangle 282"/>
          <p:cNvSpPr>
            <a:spLocks noChangeArrowheads="1"/>
          </p:cNvSpPr>
          <p:nvPr/>
        </p:nvSpPr>
        <p:spPr bwMode="auto">
          <a:xfrm>
            <a:off x="6440488" y="2700338"/>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9" name="Rectangle 283"/>
          <p:cNvSpPr>
            <a:spLocks noChangeArrowheads="1"/>
          </p:cNvSpPr>
          <p:nvPr/>
        </p:nvSpPr>
        <p:spPr bwMode="auto">
          <a:xfrm>
            <a:off x="6827838" y="2700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0" name="Freeform 284"/>
          <p:cNvSpPr>
            <a:spLocks/>
          </p:cNvSpPr>
          <p:nvPr/>
        </p:nvSpPr>
        <p:spPr bwMode="auto">
          <a:xfrm>
            <a:off x="6334126" y="3011488"/>
            <a:ext cx="601663" cy="152400"/>
          </a:xfrm>
          <a:custGeom>
            <a:avLst/>
            <a:gdLst>
              <a:gd name="T0" fmla="*/ 864 w 998"/>
              <a:gd name="T1" fmla="*/ 269 h 269"/>
              <a:gd name="T2" fmla="*/ 998 w 998"/>
              <a:gd name="T3" fmla="*/ 135 h 269"/>
              <a:gd name="T4" fmla="*/ 864 w 998"/>
              <a:gd name="T5" fmla="*/ 0 h 269"/>
              <a:gd name="T6" fmla="*/ 134 w 998"/>
              <a:gd name="T7" fmla="*/ 0 h 269"/>
              <a:gd name="T8" fmla="*/ 0 w 998"/>
              <a:gd name="T9" fmla="*/ 135 h 269"/>
              <a:gd name="T10" fmla="*/ 134 w 998"/>
              <a:gd name="T11" fmla="*/ 269 h 269"/>
              <a:gd name="T12" fmla="*/ 864 w 998"/>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8" h="269">
                <a:moveTo>
                  <a:pt x="864" y="269"/>
                </a:moveTo>
                <a:cubicBezTo>
                  <a:pt x="938" y="269"/>
                  <a:pt x="998" y="209"/>
                  <a:pt x="998" y="135"/>
                </a:cubicBezTo>
                <a:cubicBezTo>
                  <a:pt x="998" y="60"/>
                  <a:pt x="938" y="0"/>
                  <a:pt x="864" y="0"/>
                </a:cubicBezTo>
                <a:lnTo>
                  <a:pt x="134" y="0"/>
                </a:lnTo>
                <a:cubicBezTo>
                  <a:pt x="60" y="0"/>
                  <a:pt x="0" y="60"/>
                  <a:pt x="0" y="135"/>
                </a:cubicBezTo>
                <a:cubicBezTo>
                  <a:pt x="0" y="209"/>
                  <a:pt x="60" y="269"/>
                  <a:pt x="134" y="269"/>
                </a:cubicBez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61" name="Freeform 285"/>
          <p:cNvSpPr>
            <a:spLocks/>
          </p:cNvSpPr>
          <p:nvPr/>
        </p:nvSpPr>
        <p:spPr bwMode="auto">
          <a:xfrm>
            <a:off x="6334126" y="3009900"/>
            <a:ext cx="601663" cy="153988"/>
          </a:xfrm>
          <a:custGeom>
            <a:avLst/>
            <a:gdLst>
              <a:gd name="T0" fmla="*/ 864 w 998"/>
              <a:gd name="T1" fmla="*/ 269 h 269"/>
              <a:gd name="T2" fmla="*/ 998 w 998"/>
              <a:gd name="T3" fmla="*/ 135 h 269"/>
              <a:gd name="T4" fmla="*/ 864 w 998"/>
              <a:gd name="T5" fmla="*/ 0 h 269"/>
              <a:gd name="T6" fmla="*/ 134 w 998"/>
              <a:gd name="T7" fmla="*/ 0 h 269"/>
              <a:gd name="T8" fmla="*/ 0 w 998"/>
              <a:gd name="T9" fmla="*/ 135 h 269"/>
              <a:gd name="T10" fmla="*/ 134 w 998"/>
              <a:gd name="T11" fmla="*/ 269 h 269"/>
              <a:gd name="T12" fmla="*/ 864 w 998"/>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8" h="269">
                <a:moveTo>
                  <a:pt x="864" y="269"/>
                </a:moveTo>
                <a:cubicBezTo>
                  <a:pt x="938" y="269"/>
                  <a:pt x="998" y="209"/>
                  <a:pt x="998" y="135"/>
                </a:cubicBezTo>
                <a:cubicBezTo>
                  <a:pt x="998" y="60"/>
                  <a:pt x="938" y="0"/>
                  <a:pt x="864" y="0"/>
                </a:cubicBezTo>
                <a:lnTo>
                  <a:pt x="134" y="0"/>
                </a:lnTo>
                <a:cubicBezTo>
                  <a:pt x="60" y="0"/>
                  <a:pt x="0" y="60"/>
                  <a:pt x="0" y="135"/>
                </a:cubicBezTo>
                <a:cubicBezTo>
                  <a:pt x="0" y="209"/>
                  <a:pt x="60" y="269"/>
                  <a:pt x="134" y="269"/>
                </a:cubicBez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62" name="Rectangle 286"/>
          <p:cNvSpPr>
            <a:spLocks noChangeArrowheads="1"/>
          </p:cNvSpPr>
          <p:nvPr/>
        </p:nvSpPr>
        <p:spPr bwMode="auto">
          <a:xfrm>
            <a:off x="6430963" y="3048000"/>
            <a:ext cx="2698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RNGM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3" name="Rectangle 287"/>
          <p:cNvSpPr>
            <a:spLocks noChangeArrowheads="1"/>
          </p:cNvSpPr>
          <p:nvPr/>
        </p:nvSpPr>
        <p:spPr bwMode="auto">
          <a:xfrm>
            <a:off x="6662738" y="3048000"/>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4" name="Rectangle 288"/>
          <p:cNvSpPr>
            <a:spLocks noChangeArrowheads="1"/>
          </p:cNvSpPr>
          <p:nvPr/>
        </p:nvSpPr>
        <p:spPr bwMode="auto">
          <a:xfrm>
            <a:off x="6691313" y="3048000"/>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5" name="Freeform 289"/>
          <p:cNvSpPr>
            <a:spLocks/>
          </p:cNvSpPr>
          <p:nvPr/>
        </p:nvSpPr>
        <p:spPr bwMode="auto">
          <a:xfrm>
            <a:off x="6334126" y="2243138"/>
            <a:ext cx="601663" cy="153988"/>
          </a:xfrm>
          <a:custGeom>
            <a:avLst/>
            <a:gdLst>
              <a:gd name="T0" fmla="*/ 864 w 998"/>
              <a:gd name="T1" fmla="*/ 269 h 269"/>
              <a:gd name="T2" fmla="*/ 998 w 998"/>
              <a:gd name="T3" fmla="*/ 135 h 269"/>
              <a:gd name="T4" fmla="*/ 864 w 998"/>
              <a:gd name="T5" fmla="*/ 0 h 269"/>
              <a:gd name="T6" fmla="*/ 134 w 998"/>
              <a:gd name="T7" fmla="*/ 0 h 269"/>
              <a:gd name="T8" fmla="*/ 0 w 998"/>
              <a:gd name="T9" fmla="*/ 135 h 269"/>
              <a:gd name="T10" fmla="*/ 134 w 998"/>
              <a:gd name="T11" fmla="*/ 269 h 269"/>
              <a:gd name="T12" fmla="*/ 864 w 998"/>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8" h="269">
                <a:moveTo>
                  <a:pt x="864" y="269"/>
                </a:moveTo>
                <a:cubicBezTo>
                  <a:pt x="938" y="269"/>
                  <a:pt x="998" y="209"/>
                  <a:pt x="998" y="135"/>
                </a:cubicBezTo>
                <a:cubicBezTo>
                  <a:pt x="998" y="60"/>
                  <a:pt x="938" y="0"/>
                  <a:pt x="864" y="0"/>
                </a:cubicBezTo>
                <a:lnTo>
                  <a:pt x="134" y="0"/>
                </a:lnTo>
                <a:cubicBezTo>
                  <a:pt x="60" y="0"/>
                  <a:pt x="0" y="60"/>
                  <a:pt x="0" y="135"/>
                </a:cubicBezTo>
                <a:cubicBezTo>
                  <a:pt x="0" y="209"/>
                  <a:pt x="60" y="269"/>
                  <a:pt x="134" y="269"/>
                </a:cubicBezTo>
                <a:lnTo>
                  <a:pt x="864"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66" name="Freeform 290"/>
          <p:cNvSpPr>
            <a:spLocks/>
          </p:cNvSpPr>
          <p:nvPr/>
        </p:nvSpPr>
        <p:spPr bwMode="auto">
          <a:xfrm>
            <a:off x="6334126" y="2243138"/>
            <a:ext cx="601663" cy="153988"/>
          </a:xfrm>
          <a:custGeom>
            <a:avLst/>
            <a:gdLst>
              <a:gd name="T0" fmla="*/ 864 w 998"/>
              <a:gd name="T1" fmla="*/ 269 h 269"/>
              <a:gd name="T2" fmla="*/ 998 w 998"/>
              <a:gd name="T3" fmla="*/ 135 h 269"/>
              <a:gd name="T4" fmla="*/ 864 w 998"/>
              <a:gd name="T5" fmla="*/ 0 h 269"/>
              <a:gd name="T6" fmla="*/ 134 w 998"/>
              <a:gd name="T7" fmla="*/ 0 h 269"/>
              <a:gd name="T8" fmla="*/ 0 w 998"/>
              <a:gd name="T9" fmla="*/ 135 h 269"/>
              <a:gd name="T10" fmla="*/ 134 w 998"/>
              <a:gd name="T11" fmla="*/ 269 h 269"/>
              <a:gd name="T12" fmla="*/ 864 w 998"/>
              <a:gd name="T13" fmla="*/ 269 h 269"/>
            </a:gdLst>
            <a:ahLst/>
            <a:cxnLst>
              <a:cxn ang="0">
                <a:pos x="T0" y="T1"/>
              </a:cxn>
              <a:cxn ang="0">
                <a:pos x="T2" y="T3"/>
              </a:cxn>
              <a:cxn ang="0">
                <a:pos x="T4" y="T5"/>
              </a:cxn>
              <a:cxn ang="0">
                <a:pos x="T6" y="T7"/>
              </a:cxn>
              <a:cxn ang="0">
                <a:pos x="T8" y="T9"/>
              </a:cxn>
              <a:cxn ang="0">
                <a:pos x="T10" y="T11"/>
              </a:cxn>
              <a:cxn ang="0">
                <a:pos x="T12" y="T13"/>
              </a:cxn>
            </a:cxnLst>
            <a:rect l="0" t="0" r="r" b="b"/>
            <a:pathLst>
              <a:path w="998" h="269">
                <a:moveTo>
                  <a:pt x="864" y="269"/>
                </a:moveTo>
                <a:cubicBezTo>
                  <a:pt x="938" y="269"/>
                  <a:pt x="998" y="209"/>
                  <a:pt x="998" y="135"/>
                </a:cubicBezTo>
                <a:cubicBezTo>
                  <a:pt x="998" y="60"/>
                  <a:pt x="938" y="0"/>
                  <a:pt x="864" y="0"/>
                </a:cubicBezTo>
                <a:lnTo>
                  <a:pt x="134" y="0"/>
                </a:lnTo>
                <a:cubicBezTo>
                  <a:pt x="60" y="0"/>
                  <a:pt x="0" y="60"/>
                  <a:pt x="0" y="135"/>
                </a:cubicBezTo>
                <a:cubicBezTo>
                  <a:pt x="0" y="209"/>
                  <a:pt x="60" y="269"/>
                  <a:pt x="134" y="269"/>
                </a:cubicBezTo>
                <a:lnTo>
                  <a:pt x="864"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67" name="Rectangle 291"/>
          <p:cNvSpPr>
            <a:spLocks noChangeArrowheads="1"/>
          </p:cNvSpPr>
          <p:nvPr/>
        </p:nvSpPr>
        <p:spPr bwMode="auto">
          <a:xfrm>
            <a:off x="6430963" y="2281238"/>
            <a:ext cx="26035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RNGH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8" name="Rectangle 292"/>
          <p:cNvSpPr>
            <a:spLocks noChangeArrowheads="1"/>
          </p:cNvSpPr>
          <p:nvPr/>
        </p:nvSpPr>
        <p:spPr bwMode="auto">
          <a:xfrm>
            <a:off x="6662738" y="2281238"/>
            <a:ext cx="682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9" name="Rectangle 293"/>
          <p:cNvSpPr>
            <a:spLocks noChangeArrowheads="1"/>
          </p:cNvSpPr>
          <p:nvPr/>
        </p:nvSpPr>
        <p:spPr bwMode="auto">
          <a:xfrm>
            <a:off x="6681788" y="2281238"/>
            <a:ext cx="1936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0" name="Rectangle 294"/>
          <p:cNvSpPr>
            <a:spLocks noChangeArrowheads="1"/>
          </p:cNvSpPr>
          <p:nvPr/>
        </p:nvSpPr>
        <p:spPr bwMode="auto">
          <a:xfrm>
            <a:off x="1971676" y="4149725"/>
            <a:ext cx="788988" cy="3508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71" name="Rectangle 295"/>
          <p:cNvSpPr>
            <a:spLocks noChangeArrowheads="1"/>
          </p:cNvSpPr>
          <p:nvPr/>
        </p:nvSpPr>
        <p:spPr bwMode="auto">
          <a:xfrm>
            <a:off x="1971676" y="4149725"/>
            <a:ext cx="788988" cy="3508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72" name="Rectangle 296"/>
          <p:cNvSpPr>
            <a:spLocks noChangeArrowheads="1"/>
          </p:cNvSpPr>
          <p:nvPr/>
        </p:nvSpPr>
        <p:spPr bwMode="auto">
          <a:xfrm>
            <a:off x="2032001" y="4206875"/>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Generic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3" name="Rectangle 297"/>
          <p:cNvSpPr>
            <a:spLocks noChangeArrowheads="1"/>
          </p:cNvSpPr>
          <p:nvPr/>
        </p:nvSpPr>
        <p:spPr bwMode="auto">
          <a:xfrm>
            <a:off x="2419351" y="4206875"/>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4" name="Rectangle 298"/>
          <p:cNvSpPr>
            <a:spLocks noChangeArrowheads="1"/>
          </p:cNvSpPr>
          <p:nvPr/>
        </p:nvSpPr>
        <p:spPr bwMode="auto">
          <a:xfrm>
            <a:off x="2457451" y="4206875"/>
            <a:ext cx="26035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GTS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5" name="Rectangle 299"/>
          <p:cNvSpPr>
            <a:spLocks noChangeArrowheads="1"/>
          </p:cNvSpPr>
          <p:nvPr/>
        </p:nvSpPr>
        <p:spPr bwMode="auto">
          <a:xfrm>
            <a:off x="2670176" y="4206875"/>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6" name="Rectangle 300"/>
          <p:cNvSpPr>
            <a:spLocks noChangeArrowheads="1"/>
          </p:cNvSpPr>
          <p:nvPr/>
        </p:nvSpPr>
        <p:spPr bwMode="auto">
          <a:xfrm>
            <a:off x="2138363"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7" name="Rectangle 301"/>
          <p:cNvSpPr>
            <a:spLocks noChangeArrowheads="1"/>
          </p:cNvSpPr>
          <p:nvPr/>
        </p:nvSpPr>
        <p:spPr bwMode="auto">
          <a:xfrm>
            <a:off x="2178051" y="4316413"/>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8" name="Rectangle 302"/>
          <p:cNvSpPr>
            <a:spLocks noChangeArrowheads="1"/>
          </p:cNvSpPr>
          <p:nvPr/>
        </p:nvSpPr>
        <p:spPr bwMode="auto">
          <a:xfrm>
            <a:off x="2554288"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9" name="Rectangle 303"/>
          <p:cNvSpPr>
            <a:spLocks noChangeArrowheads="1"/>
          </p:cNvSpPr>
          <p:nvPr/>
        </p:nvSpPr>
        <p:spPr bwMode="auto">
          <a:xfrm>
            <a:off x="3317876" y="4149725"/>
            <a:ext cx="557213" cy="3508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80" name="Rectangle 304"/>
          <p:cNvSpPr>
            <a:spLocks noChangeArrowheads="1"/>
          </p:cNvSpPr>
          <p:nvPr/>
        </p:nvSpPr>
        <p:spPr bwMode="auto">
          <a:xfrm>
            <a:off x="3317876" y="4149725"/>
            <a:ext cx="557213" cy="3508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81" name="Rectangle 305"/>
          <p:cNvSpPr>
            <a:spLocks noChangeArrowheads="1"/>
          </p:cNvSpPr>
          <p:nvPr/>
        </p:nvSpPr>
        <p:spPr bwMode="auto">
          <a:xfrm>
            <a:off x="3452813" y="4206875"/>
            <a:ext cx="3381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TSCH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2" name="Rectangle 306"/>
          <p:cNvSpPr>
            <a:spLocks noChangeArrowheads="1"/>
          </p:cNvSpPr>
          <p:nvPr/>
        </p:nvSpPr>
        <p:spPr bwMode="auto">
          <a:xfrm>
            <a:off x="3367088"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3" name="Rectangle 307"/>
          <p:cNvSpPr>
            <a:spLocks noChangeArrowheads="1"/>
          </p:cNvSpPr>
          <p:nvPr/>
        </p:nvSpPr>
        <p:spPr bwMode="auto">
          <a:xfrm>
            <a:off x="3405188" y="4316413"/>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4" name="Rectangle 308"/>
          <p:cNvSpPr>
            <a:spLocks noChangeArrowheads="1"/>
          </p:cNvSpPr>
          <p:nvPr/>
        </p:nvSpPr>
        <p:spPr bwMode="auto">
          <a:xfrm>
            <a:off x="3792538"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5" name="Rectangle 309"/>
          <p:cNvSpPr>
            <a:spLocks noChangeArrowheads="1"/>
          </p:cNvSpPr>
          <p:nvPr/>
        </p:nvSpPr>
        <p:spPr bwMode="auto">
          <a:xfrm>
            <a:off x="2760663" y="4149725"/>
            <a:ext cx="557213" cy="3508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86" name="Rectangle 310"/>
          <p:cNvSpPr>
            <a:spLocks noChangeArrowheads="1"/>
          </p:cNvSpPr>
          <p:nvPr/>
        </p:nvSpPr>
        <p:spPr bwMode="auto">
          <a:xfrm>
            <a:off x="2760663" y="4149725"/>
            <a:ext cx="557213" cy="3508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87" name="Rectangle 311"/>
          <p:cNvSpPr>
            <a:spLocks noChangeArrowheads="1"/>
          </p:cNvSpPr>
          <p:nvPr/>
        </p:nvSpPr>
        <p:spPr bwMode="auto">
          <a:xfrm>
            <a:off x="2892426" y="4206875"/>
            <a:ext cx="3571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DSME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8" name="Rectangle 312"/>
          <p:cNvSpPr>
            <a:spLocks noChangeArrowheads="1"/>
          </p:cNvSpPr>
          <p:nvPr/>
        </p:nvSpPr>
        <p:spPr bwMode="auto">
          <a:xfrm>
            <a:off x="2816226"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89" name="Rectangle 313"/>
          <p:cNvSpPr>
            <a:spLocks noChangeArrowheads="1"/>
          </p:cNvSpPr>
          <p:nvPr/>
        </p:nvSpPr>
        <p:spPr bwMode="auto">
          <a:xfrm>
            <a:off x="2844801" y="4316413"/>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0" name="Rectangle 314"/>
          <p:cNvSpPr>
            <a:spLocks noChangeArrowheads="1"/>
          </p:cNvSpPr>
          <p:nvPr/>
        </p:nvSpPr>
        <p:spPr bwMode="auto">
          <a:xfrm>
            <a:off x="3230563"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1" name="Rectangle 315"/>
          <p:cNvSpPr>
            <a:spLocks noChangeArrowheads="1"/>
          </p:cNvSpPr>
          <p:nvPr/>
        </p:nvSpPr>
        <p:spPr bwMode="auto">
          <a:xfrm>
            <a:off x="3875088" y="4149725"/>
            <a:ext cx="601663" cy="3508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92" name="Rectangle 316"/>
          <p:cNvSpPr>
            <a:spLocks noChangeArrowheads="1"/>
          </p:cNvSpPr>
          <p:nvPr/>
        </p:nvSpPr>
        <p:spPr bwMode="auto">
          <a:xfrm>
            <a:off x="3875088" y="4149725"/>
            <a:ext cx="601663" cy="3508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93" name="Rectangle 317"/>
          <p:cNvSpPr>
            <a:spLocks noChangeArrowheads="1"/>
          </p:cNvSpPr>
          <p:nvPr/>
        </p:nvSpPr>
        <p:spPr bwMode="auto">
          <a:xfrm>
            <a:off x="4062413" y="4206875"/>
            <a:ext cx="269875"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SUN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4" name="Rectangle 318"/>
          <p:cNvSpPr>
            <a:spLocks noChangeArrowheads="1"/>
          </p:cNvSpPr>
          <p:nvPr/>
        </p:nvSpPr>
        <p:spPr bwMode="auto">
          <a:xfrm>
            <a:off x="3946526"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5" name="Rectangle 319"/>
          <p:cNvSpPr>
            <a:spLocks noChangeArrowheads="1"/>
          </p:cNvSpPr>
          <p:nvPr/>
        </p:nvSpPr>
        <p:spPr bwMode="auto">
          <a:xfrm>
            <a:off x="3984626" y="4316413"/>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6" name="Rectangle 320"/>
          <p:cNvSpPr>
            <a:spLocks noChangeArrowheads="1"/>
          </p:cNvSpPr>
          <p:nvPr/>
        </p:nvSpPr>
        <p:spPr bwMode="auto">
          <a:xfrm>
            <a:off x="4371976"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97" name="Rectangle 321"/>
          <p:cNvSpPr>
            <a:spLocks noChangeArrowheads="1"/>
          </p:cNvSpPr>
          <p:nvPr/>
        </p:nvSpPr>
        <p:spPr bwMode="auto">
          <a:xfrm>
            <a:off x="4430713" y="4149725"/>
            <a:ext cx="557213" cy="3508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98" name="Rectangle 322"/>
          <p:cNvSpPr>
            <a:spLocks noChangeArrowheads="1"/>
          </p:cNvSpPr>
          <p:nvPr/>
        </p:nvSpPr>
        <p:spPr bwMode="auto">
          <a:xfrm>
            <a:off x="4430713" y="4149725"/>
            <a:ext cx="557213" cy="3508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99" name="Rectangle 323"/>
          <p:cNvSpPr>
            <a:spLocks noChangeArrowheads="1"/>
          </p:cNvSpPr>
          <p:nvPr/>
        </p:nvSpPr>
        <p:spPr bwMode="auto">
          <a:xfrm>
            <a:off x="4565651" y="4206875"/>
            <a:ext cx="3571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TVWS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0" name="Rectangle 324"/>
          <p:cNvSpPr>
            <a:spLocks noChangeArrowheads="1"/>
          </p:cNvSpPr>
          <p:nvPr/>
        </p:nvSpPr>
        <p:spPr bwMode="auto">
          <a:xfrm>
            <a:off x="4478338"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1" name="Rectangle 325"/>
          <p:cNvSpPr>
            <a:spLocks noChangeArrowheads="1"/>
          </p:cNvSpPr>
          <p:nvPr/>
        </p:nvSpPr>
        <p:spPr bwMode="auto">
          <a:xfrm>
            <a:off x="4516438" y="4316413"/>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2" name="Rectangle 326"/>
          <p:cNvSpPr>
            <a:spLocks noChangeArrowheads="1"/>
          </p:cNvSpPr>
          <p:nvPr/>
        </p:nvSpPr>
        <p:spPr bwMode="auto">
          <a:xfrm>
            <a:off x="4903788"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3" name="Rectangle 327"/>
          <p:cNvSpPr>
            <a:spLocks noChangeArrowheads="1"/>
          </p:cNvSpPr>
          <p:nvPr/>
        </p:nvSpPr>
        <p:spPr bwMode="auto">
          <a:xfrm>
            <a:off x="6704013" y="4149725"/>
            <a:ext cx="557213" cy="3508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04" name="Rectangle 328"/>
          <p:cNvSpPr>
            <a:spLocks noChangeArrowheads="1"/>
          </p:cNvSpPr>
          <p:nvPr/>
        </p:nvSpPr>
        <p:spPr bwMode="auto">
          <a:xfrm>
            <a:off x="6704013" y="4149725"/>
            <a:ext cx="557213" cy="3508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05" name="Rectangle 329"/>
          <p:cNvSpPr>
            <a:spLocks noChangeArrowheads="1"/>
          </p:cNvSpPr>
          <p:nvPr/>
        </p:nvSpPr>
        <p:spPr bwMode="auto">
          <a:xfrm>
            <a:off x="6797676" y="4206875"/>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Generic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6" name="Rectangle 330"/>
          <p:cNvSpPr>
            <a:spLocks noChangeArrowheads="1"/>
          </p:cNvSpPr>
          <p:nvPr/>
        </p:nvSpPr>
        <p:spPr bwMode="auto">
          <a:xfrm>
            <a:off x="6759576"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7" name="Rectangle 331"/>
          <p:cNvSpPr>
            <a:spLocks noChangeArrowheads="1"/>
          </p:cNvSpPr>
          <p:nvPr/>
        </p:nvSpPr>
        <p:spPr bwMode="auto">
          <a:xfrm>
            <a:off x="6788151" y="4316413"/>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8" name="Rectangle 332"/>
          <p:cNvSpPr>
            <a:spLocks noChangeArrowheads="1"/>
          </p:cNvSpPr>
          <p:nvPr/>
        </p:nvSpPr>
        <p:spPr bwMode="auto">
          <a:xfrm>
            <a:off x="7175501"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9" name="Rectangle 333"/>
          <p:cNvSpPr>
            <a:spLocks noChangeArrowheads="1"/>
          </p:cNvSpPr>
          <p:nvPr/>
        </p:nvSpPr>
        <p:spPr bwMode="auto">
          <a:xfrm>
            <a:off x="5591176" y="4149725"/>
            <a:ext cx="557213" cy="3508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10" name="Rectangle 334"/>
          <p:cNvSpPr>
            <a:spLocks noChangeArrowheads="1"/>
          </p:cNvSpPr>
          <p:nvPr/>
        </p:nvSpPr>
        <p:spPr bwMode="auto">
          <a:xfrm>
            <a:off x="5591176" y="4149725"/>
            <a:ext cx="557213" cy="3508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11" name="Rectangle 335"/>
          <p:cNvSpPr>
            <a:spLocks noChangeArrowheads="1"/>
          </p:cNvSpPr>
          <p:nvPr/>
        </p:nvSpPr>
        <p:spPr bwMode="auto">
          <a:xfrm>
            <a:off x="5745163" y="4206875"/>
            <a:ext cx="3000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RFID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2" name="Rectangle 336"/>
          <p:cNvSpPr>
            <a:spLocks noChangeArrowheads="1"/>
          </p:cNvSpPr>
          <p:nvPr/>
        </p:nvSpPr>
        <p:spPr bwMode="auto">
          <a:xfrm>
            <a:off x="5638801"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3" name="Rectangle 337"/>
          <p:cNvSpPr>
            <a:spLocks noChangeArrowheads="1"/>
          </p:cNvSpPr>
          <p:nvPr/>
        </p:nvSpPr>
        <p:spPr bwMode="auto">
          <a:xfrm>
            <a:off x="5676901" y="4316413"/>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4" name="Rectangle 338"/>
          <p:cNvSpPr>
            <a:spLocks noChangeArrowheads="1"/>
          </p:cNvSpPr>
          <p:nvPr/>
        </p:nvSpPr>
        <p:spPr bwMode="auto">
          <a:xfrm>
            <a:off x="6062663"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5" name="Rectangle 339"/>
          <p:cNvSpPr>
            <a:spLocks noChangeArrowheads="1"/>
          </p:cNvSpPr>
          <p:nvPr/>
        </p:nvSpPr>
        <p:spPr bwMode="auto">
          <a:xfrm>
            <a:off x="4987926" y="4149725"/>
            <a:ext cx="603250" cy="3508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16" name="Rectangle 340"/>
          <p:cNvSpPr>
            <a:spLocks noChangeArrowheads="1"/>
          </p:cNvSpPr>
          <p:nvPr/>
        </p:nvSpPr>
        <p:spPr bwMode="auto">
          <a:xfrm>
            <a:off x="4987926" y="4149725"/>
            <a:ext cx="603250" cy="3508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17" name="Rectangle 341"/>
          <p:cNvSpPr>
            <a:spLocks noChangeArrowheads="1"/>
          </p:cNvSpPr>
          <p:nvPr/>
        </p:nvSpPr>
        <p:spPr bwMode="auto">
          <a:xfrm>
            <a:off x="5135563" y="4143375"/>
            <a:ext cx="4064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LECIM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8" name="Rectangle 342"/>
          <p:cNvSpPr>
            <a:spLocks noChangeArrowheads="1"/>
          </p:cNvSpPr>
          <p:nvPr/>
        </p:nvSpPr>
        <p:spPr bwMode="auto">
          <a:xfrm>
            <a:off x="5106988" y="42624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9" name="Rectangle 343"/>
          <p:cNvSpPr>
            <a:spLocks noChangeArrowheads="1"/>
          </p:cNvSpPr>
          <p:nvPr/>
        </p:nvSpPr>
        <p:spPr bwMode="auto">
          <a:xfrm>
            <a:off x="5135563" y="4262438"/>
            <a:ext cx="1349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0" name="Rectangle 344"/>
          <p:cNvSpPr>
            <a:spLocks noChangeArrowheads="1"/>
          </p:cNvSpPr>
          <p:nvPr/>
        </p:nvSpPr>
        <p:spPr bwMode="auto">
          <a:xfrm>
            <a:off x="5222876" y="42624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1" name="Rectangle 345"/>
          <p:cNvSpPr>
            <a:spLocks noChangeArrowheads="1"/>
          </p:cNvSpPr>
          <p:nvPr/>
        </p:nvSpPr>
        <p:spPr bwMode="auto">
          <a:xfrm>
            <a:off x="5251451" y="4262438"/>
            <a:ext cx="2413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wan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2" name="Rectangle 346"/>
          <p:cNvSpPr>
            <a:spLocks noChangeArrowheads="1"/>
          </p:cNvSpPr>
          <p:nvPr/>
        </p:nvSpPr>
        <p:spPr bwMode="auto">
          <a:xfrm>
            <a:off x="5445126" y="42624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3" name="Rectangle 347"/>
          <p:cNvSpPr>
            <a:spLocks noChangeArrowheads="1"/>
          </p:cNvSpPr>
          <p:nvPr/>
        </p:nvSpPr>
        <p:spPr bwMode="auto">
          <a:xfrm>
            <a:off x="5057776" y="43815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4" name="Rectangle 348"/>
          <p:cNvSpPr>
            <a:spLocks noChangeArrowheads="1"/>
          </p:cNvSpPr>
          <p:nvPr/>
        </p:nvSpPr>
        <p:spPr bwMode="auto">
          <a:xfrm>
            <a:off x="5097463" y="4381500"/>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5" name="Rectangle 349"/>
          <p:cNvSpPr>
            <a:spLocks noChangeArrowheads="1"/>
          </p:cNvSpPr>
          <p:nvPr/>
        </p:nvSpPr>
        <p:spPr bwMode="auto">
          <a:xfrm>
            <a:off x="5483226" y="43815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6" name="Rectangle 350"/>
          <p:cNvSpPr>
            <a:spLocks noChangeArrowheads="1"/>
          </p:cNvSpPr>
          <p:nvPr/>
        </p:nvSpPr>
        <p:spPr bwMode="auto">
          <a:xfrm>
            <a:off x="6746876" y="6035675"/>
            <a:ext cx="793750" cy="1968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27" name="Rectangle 351"/>
          <p:cNvSpPr>
            <a:spLocks noChangeArrowheads="1"/>
          </p:cNvSpPr>
          <p:nvPr/>
        </p:nvSpPr>
        <p:spPr bwMode="auto">
          <a:xfrm>
            <a:off x="6746876" y="6035675"/>
            <a:ext cx="793750" cy="1968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28" name="Rectangle 352"/>
          <p:cNvSpPr>
            <a:spLocks noChangeArrowheads="1"/>
          </p:cNvSpPr>
          <p:nvPr/>
        </p:nvSpPr>
        <p:spPr bwMode="auto">
          <a:xfrm>
            <a:off x="6846888" y="6070600"/>
            <a:ext cx="6477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PSDU FRAK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9" name="Rectangle 353"/>
          <p:cNvSpPr>
            <a:spLocks noChangeArrowheads="1"/>
          </p:cNvSpPr>
          <p:nvPr/>
        </p:nvSpPr>
        <p:spPr bwMode="auto">
          <a:xfrm>
            <a:off x="1971676" y="3984625"/>
            <a:ext cx="1346200" cy="16510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30" name="Rectangle 354"/>
          <p:cNvSpPr>
            <a:spLocks noChangeArrowheads="1"/>
          </p:cNvSpPr>
          <p:nvPr/>
        </p:nvSpPr>
        <p:spPr bwMode="auto">
          <a:xfrm>
            <a:off x="1971676" y="3984625"/>
            <a:ext cx="1346200" cy="16510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31" name="Rectangle 355"/>
          <p:cNvSpPr>
            <a:spLocks noChangeArrowheads="1"/>
          </p:cNvSpPr>
          <p:nvPr/>
        </p:nvSpPr>
        <p:spPr bwMode="auto">
          <a:xfrm>
            <a:off x="2100263" y="4006850"/>
            <a:ext cx="4064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Beacon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2" name="Rectangle 356"/>
          <p:cNvSpPr>
            <a:spLocks noChangeArrowheads="1"/>
          </p:cNvSpPr>
          <p:nvPr/>
        </p:nvSpPr>
        <p:spPr bwMode="auto">
          <a:xfrm>
            <a:off x="2447926" y="400685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3" name="Rectangle 357"/>
          <p:cNvSpPr>
            <a:spLocks noChangeArrowheads="1"/>
          </p:cNvSpPr>
          <p:nvPr/>
        </p:nvSpPr>
        <p:spPr bwMode="auto">
          <a:xfrm>
            <a:off x="2486026" y="4006850"/>
            <a:ext cx="7731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enabled modes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4" name="Rectangle 358"/>
          <p:cNvSpPr>
            <a:spLocks noChangeArrowheads="1"/>
          </p:cNvSpPr>
          <p:nvPr/>
        </p:nvSpPr>
        <p:spPr bwMode="auto">
          <a:xfrm>
            <a:off x="3317876" y="3984625"/>
            <a:ext cx="3943350" cy="165100"/>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35" name="Rectangle 359"/>
          <p:cNvSpPr>
            <a:spLocks noChangeArrowheads="1"/>
          </p:cNvSpPr>
          <p:nvPr/>
        </p:nvSpPr>
        <p:spPr bwMode="auto">
          <a:xfrm>
            <a:off x="3317876" y="3984625"/>
            <a:ext cx="3943350" cy="16510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36" name="Rectangle 360"/>
          <p:cNvSpPr>
            <a:spLocks noChangeArrowheads="1"/>
          </p:cNvSpPr>
          <p:nvPr/>
        </p:nvSpPr>
        <p:spPr bwMode="auto">
          <a:xfrm>
            <a:off x="4651376" y="4006850"/>
            <a:ext cx="5889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Nonbeacon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7" name="Rectangle 361"/>
          <p:cNvSpPr>
            <a:spLocks noChangeArrowheads="1"/>
          </p:cNvSpPr>
          <p:nvPr/>
        </p:nvSpPr>
        <p:spPr bwMode="auto">
          <a:xfrm>
            <a:off x="5183188" y="400685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8" name="Rectangle 362"/>
          <p:cNvSpPr>
            <a:spLocks noChangeArrowheads="1"/>
          </p:cNvSpPr>
          <p:nvPr/>
        </p:nvSpPr>
        <p:spPr bwMode="auto">
          <a:xfrm>
            <a:off x="5213351" y="4006850"/>
            <a:ext cx="7731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enabled modes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39" name="Rectangle 363"/>
          <p:cNvSpPr>
            <a:spLocks noChangeArrowheads="1"/>
          </p:cNvSpPr>
          <p:nvPr/>
        </p:nvSpPr>
        <p:spPr bwMode="auto">
          <a:xfrm>
            <a:off x="1600201" y="5465763"/>
            <a:ext cx="692150" cy="3063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40" name="Rectangle 364"/>
          <p:cNvSpPr>
            <a:spLocks noChangeArrowheads="1"/>
          </p:cNvSpPr>
          <p:nvPr/>
        </p:nvSpPr>
        <p:spPr bwMode="auto">
          <a:xfrm>
            <a:off x="1600201" y="5465763"/>
            <a:ext cx="692150" cy="3063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1" name="Rectangle 365"/>
          <p:cNvSpPr>
            <a:spLocks noChangeArrowheads="1"/>
          </p:cNvSpPr>
          <p:nvPr/>
        </p:nvSpPr>
        <p:spPr bwMode="auto">
          <a:xfrm>
            <a:off x="1743076" y="5494338"/>
            <a:ext cx="1349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42" name="Rectangle 366"/>
          <p:cNvSpPr>
            <a:spLocks noChangeArrowheads="1"/>
          </p:cNvSpPr>
          <p:nvPr/>
        </p:nvSpPr>
        <p:spPr bwMode="auto">
          <a:xfrm>
            <a:off x="1828801" y="5494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43" name="Rectangle 367"/>
          <p:cNvSpPr>
            <a:spLocks noChangeArrowheads="1"/>
          </p:cNvSpPr>
          <p:nvPr/>
        </p:nvSpPr>
        <p:spPr bwMode="auto">
          <a:xfrm>
            <a:off x="1858963" y="5494338"/>
            <a:ext cx="3381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QPSK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44" name="Rectangle 368"/>
          <p:cNvSpPr>
            <a:spLocks noChangeArrowheads="1"/>
          </p:cNvSpPr>
          <p:nvPr/>
        </p:nvSpPr>
        <p:spPr bwMode="auto">
          <a:xfrm>
            <a:off x="1722438"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45" name="Rectangle 369"/>
          <p:cNvSpPr>
            <a:spLocks noChangeArrowheads="1"/>
          </p:cNvSpPr>
          <p:nvPr/>
        </p:nvSpPr>
        <p:spPr bwMode="auto">
          <a:xfrm>
            <a:off x="1752601" y="5613400"/>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46" name="Rectangle 370"/>
          <p:cNvSpPr>
            <a:spLocks noChangeArrowheads="1"/>
          </p:cNvSpPr>
          <p:nvPr/>
        </p:nvSpPr>
        <p:spPr bwMode="auto">
          <a:xfrm>
            <a:off x="2138363"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47" name="Rectangle 371"/>
          <p:cNvSpPr>
            <a:spLocks noChangeArrowheads="1"/>
          </p:cNvSpPr>
          <p:nvPr/>
        </p:nvSpPr>
        <p:spPr bwMode="auto">
          <a:xfrm>
            <a:off x="2268538" y="5465763"/>
            <a:ext cx="696913" cy="3063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48" name="Rectangle 372"/>
          <p:cNvSpPr>
            <a:spLocks noChangeArrowheads="1"/>
          </p:cNvSpPr>
          <p:nvPr/>
        </p:nvSpPr>
        <p:spPr bwMode="auto">
          <a:xfrm>
            <a:off x="2268538" y="5465763"/>
            <a:ext cx="696913" cy="3063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9" name="Rectangle 373"/>
          <p:cNvSpPr>
            <a:spLocks noChangeArrowheads="1"/>
          </p:cNvSpPr>
          <p:nvPr/>
        </p:nvSpPr>
        <p:spPr bwMode="auto">
          <a:xfrm>
            <a:off x="2476501" y="5494338"/>
            <a:ext cx="3286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BPSK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0" name="Rectangle 374"/>
          <p:cNvSpPr>
            <a:spLocks noChangeArrowheads="1"/>
          </p:cNvSpPr>
          <p:nvPr/>
        </p:nvSpPr>
        <p:spPr bwMode="auto">
          <a:xfrm>
            <a:off x="2390776"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1" name="Rectangle 375"/>
          <p:cNvSpPr>
            <a:spLocks noChangeArrowheads="1"/>
          </p:cNvSpPr>
          <p:nvPr/>
        </p:nvSpPr>
        <p:spPr bwMode="auto">
          <a:xfrm>
            <a:off x="2428876" y="5613400"/>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2" name="Rectangle 376"/>
          <p:cNvSpPr>
            <a:spLocks noChangeArrowheads="1"/>
          </p:cNvSpPr>
          <p:nvPr/>
        </p:nvSpPr>
        <p:spPr bwMode="auto">
          <a:xfrm>
            <a:off x="2805113"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3" name="Rectangle 377"/>
          <p:cNvSpPr>
            <a:spLocks noChangeArrowheads="1"/>
          </p:cNvSpPr>
          <p:nvPr/>
        </p:nvSpPr>
        <p:spPr bwMode="auto">
          <a:xfrm>
            <a:off x="2965451" y="5465763"/>
            <a:ext cx="695325" cy="3063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54" name="Rectangle 378"/>
          <p:cNvSpPr>
            <a:spLocks noChangeArrowheads="1"/>
          </p:cNvSpPr>
          <p:nvPr/>
        </p:nvSpPr>
        <p:spPr bwMode="auto">
          <a:xfrm>
            <a:off x="2965451" y="5465763"/>
            <a:ext cx="695325" cy="3063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55" name="Rectangle 379"/>
          <p:cNvSpPr>
            <a:spLocks noChangeArrowheads="1"/>
          </p:cNvSpPr>
          <p:nvPr/>
        </p:nvSpPr>
        <p:spPr bwMode="auto">
          <a:xfrm>
            <a:off x="3211513" y="5494338"/>
            <a:ext cx="250825"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FSK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6" name="Rectangle 380"/>
          <p:cNvSpPr>
            <a:spLocks noChangeArrowheads="1"/>
          </p:cNvSpPr>
          <p:nvPr/>
        </p:nvSpPr>
        <p:spPr bwMode="auto">
          <a:xfrm>
            <a:off x="3086101"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7" name="Rectangle 381"/>
          <p:cNvSpPr>
            <a:spLocks noChangeArrowheads="1"/>
          </p:cNvSpPr>
          <p:nvPr/>
        </p:nvSpPr>
        <p:spPr bwMode="auto">
          <a:xfrm>
            <a:off x="3124201" y="5613400"/>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8" name="Rectangle 382"/>
          <p:cNvSpPr>
            <a:spLocks noChangeArrowheads="1"/>
          </p:cNvSpPr>
          <p:nvPr/>
        </p:nvSpPr>
        <p:spPr bwMode="auto">
          <a:xfrm>
            <a:off x="3502026"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59" name="Rectangle 383"/>
          <p:cNvSpPr>
            <a:spLocks noChangeArrowheads="1"/>
          </p:cNvSpPr>
          <p:nvPr/>
        </p:nvSpPr>
        <p:spPr bwMode="auto">
          <a:xfrm>
            <a:off x="4356101" y="5465763"/>
            <a:ext cx="696913" cy="3063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60" name="Rectangle 384"/>
          <p:cNvSpPr>
            <a:spLocks noChangeArrowheads="1"/>
          </p:cNvSpPr>
          <p:nvPr/>
        </p:nvSpPr>
        <p:spPr bwMode="auto">
          <a:xfrm>
            <a:off x="4356101" y="5465763"/>
            <a:ext cx="696913" cy="3063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61" name="Rectangle 385"/>
          <p:cNvSpPr>
            <a:spLocks noChangeArrowheads="1"/>
          </p:cNvSpPr>
          <p:nvPr/>
        </p:nvSpPr>
        <p:spPr bwMode="auto">
          <a:xfrm>
            <a:off x="4556126" y="5494338"/>
            <a:ext cx="3571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OFDM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2" name="Rectangle 386"/>
          <p:cNvSpPr>
            <a:spLocks noChangeArrowheads="1"/>
          </p:cNvSpPr>
          <p:nvPr/>
        </p:nvSpPr>
        <p:spPr bwMode="auto">
          <a:xfrm>
            <a:off x="4478338"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3" name="Rectangle 387"/>
          <p:cNvSpPr>
            <a:spLocks noChangeArrowheads="1"/>
          </p:cNvSpPr>
          <p:nvPr/>
        </p:nvSpPr>
        <p:spPr bwMode="auto">
          <a:xfrm>
            <a:off x="4516438" y="5613400"/>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4" name="Rectangle 388"/>
          <p:cNvSpPr>
            <a:spLocks noChangeArrowheads="1"/>
          </p:cNvSpPr>
          <p:nvPr/>
        </p:nvSpPr>
        <p:spPr bwMode="auto">
          <a:xfrm>
            <a:off x="4894263"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5" name="Rectangle 389"/>
          <p:cNvSpPr>
            <a:spLocks noChangeArrowheads="1"/>
          </p:cNvSpPr>
          <p:nvPr/>
        </p:nvSpPr>
        <p:spPr bwMode="auto">
          <a:xfrm>
            <a:off x="5029201" y="5465763"/>
            <a:ext cx="696913" cy="3063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66" name="Rectangle 390"/>
          <p:cNvSpPr>
            <a:spLocks noChangeArrowheads="1"/>
          </p:cNvSpPr>
          <p:nvPr/>
        </p:nvSpPr>
        <p:spPr bwMode="auto">
          <a:xfrm>
            <a:off x="5029201" y="5465763"/>
            <a:ext cx="696913" cy="3063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67" name="Rectangle 391"/>
          <p:cNvSpPr>
            <a:spLocks noChangeArrowheads="1"/>
          </p:cNvSpPr>
          <p:nvPr/>
        </p:nvSpPr>
        <p:spPr bwMode="auto">
          <a:xfrm>
            <a:off x="5270501" y="5494338"/>
            <a:ext cx="26035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CSS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8" name="Rectangle 392"/>
          <p:cNvSpPr>
            <a:spLocks noChangeArrowheads="1"/>
          </p:cNvSpPr>
          <p:nvPr/>
        </p:nvSpPr>
        <p:spPr bwMode="auto">
          <a:xfrm>
            <a:off x="5154613"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9" name="Rectangle 393"/>
          <p:cNvSpPr>
            <a:spLocks noChangeArrowheads="1"/>
          </p:cNvSpPr>
          <p:nvPr/>
        </p:nvSpPr>
        <p:spPr bwMode="auto">
          <a:xfrm>
            <a:off x="5183188" y="5613400"/>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0" name="Rectangle 394"/>
          <p:cNvSpPr>
            <a:spLocks noChangeArrowheads="1"/>
          </p:cNvSpPr>
          <p:nvPr/>
        </p:nvSpPr>
        <p:spPr bwMode="auto">
          <a:xfrm>
            <a:off x="5570538"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1" name="Rectangle 395"/>
          <p:cNvSpPr>
            <a:spLocks noChangeArrowheads="1"/>
          </p:cNvSpPr>
          <p:nvPr/>
        </p:nvSpPr>
        <p:spPr bwMode="auto">
          <a:xfrm>
            <a:off x="6902451" y="4718050"/>
            <a:ext cx="463550" cy="1968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72" name="Rectangle 396"/>
          <p:cNvSpPr>
            <a:spLocks noChangeArrowheads="1"/>
          </p:cNvSpPr>
          <p:nvPr/>
        </p:nvSpPr>
        <p:spPr bwMode="auto">
          <a:xfrm>
            <a:off x="6902451" y="4718050"/>
            <a:ext cx="463550" cy="1968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73" name="Rectangle 397"/>
          <p:cNvSpPr>
            <a:spLocks noChangeArrowheads="1"/>
          </p:cNvSpPr>
          <p:nvPr/>
        </p:nvSpPr>
        <p:spPr bwMode="auto">
          <a:xfrm>
            <a:off x="7029451" y="4754563"/>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4" name="Rectangle 398"/>
          <p:cNvSpPr>
            <a:spLocks noChangeArrowheads="1"/>
          </p:cNvSpPr>
          <p:nvPr/>
        </p:nvSpPr>
        <p:spPr bwMode="auto">
          <a:xfrm>
            <a:off x="7059613" y="4754563"/>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5" name="Rectangle 399"/>
          <p:cNvSpPr>
            <a:spLocks noChangeArrowheads="1"/>
          </p:cNvSpPr>
          <p:nvPr/>
        </p:nvSpPr>
        <p:spPr bwMode="auto">
          <a:xfrm>
            <a:off x="7088188" y="4754563"/>
            <a:ext cx="1158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6" name="Rectangle 400"/>
          <p:cNvSpPr>
            <a:spLocks noChangeArrowheads="1"/>
          </p:cNvSpPr>
          <p:nvPr/>
        </p:nvSpPr>
        <p:spPr bwMode="auto">
          <a:xfrm>
            <a:off x="7156451" y="4754563"/>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7" name="Rectangle 401"/>
          <p:cNvSpPr>
            <a:spLocks noChangeArrowheads="1"/>
          </p:cNvSpPr>
          <p:nvPr/>
        </p:nvSpPr>
        <p:spPr bwMode="auto">
          <a:xfrm>
            <a:off x="7185026" y="4754563"/>
            <a:ext cx="968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8" name="Rectangle 402"/>
          <p:cNvSpPr>
            <a:spLocks noChangeArrowheads="1"/>
          </p:cNvSpPr>
          <p:nvPr/>
        </p:nvSpPr>
        <p:spPr bwMode="auto">
          <a:xfrm>
            <a:off x="5702301" y="5465763"/>
            <a:ext cx="696913" cy="3063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79" name="Rectangle 403"/>
          <p:cNvSpPr>
            <a:spLocks noChangeArrowheads="1"/>
          </p:cNvSpPr>
          <p:nvPr/>
        </p:nvSpPr>
        <p:spPr bwMode="auto">
          <a:xfrm>
            <a:off x="5702301" y="5465763"/>
            <a:ext cx="696913" cy="3063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80" name="Rectangle 404"/>
          <p:cNvSpPr>
            <a:spLocks noChangeArrowheads="1"/>
          </p:cNvSpPr>
          <p:nvPr/>
        </p:nvSpPr>
        <p:spPr bwMode="auto">
          <a:xfrm>
            <a:off x="5773738" y="5494338"/>
            <a:ext cx="3286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UWB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81" name="Rectangle 405"/>
          <p:cNvSpPr>
            <a:spLocks noChangeArrowheads="1"/>
          </p:cNvSpPr>
          <p:nvPr/>
        </p:nvSpPr>
        <p:spPr bwMode="auto">
          <a:xfrm>
            <a:off x="6043613" y="5494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407"/>
          <p:cNvSpPr>
            <a:spLocks noChangeArrowheads="1"/>
          </p:cNvSpPr>
          <p:nvPr/>
        </p:nvSpPr>
        <p:spPr bwMode="auto">
          <a:xfrm>
            <a:off x="6111875" y="5494338"/>
            <a:ext cx="269875"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HRP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408"/>
          <p:cNvSpPr>
            <a:spLocks noChangeArrowheads="1"/>
          </p:cNvSpPr>
          <p:nvPr/>
        </p:nvSpPr>
        <p:spPr bwMode="auto">
          <a:xfrm>
            <a:off x="5821363"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409"/>
          <p:cNvSpPr>
            <a:spLocks noChangeArrowheads="1"/>
          </p:cNvSpPr>
          <p:nvPr/>
        </p:nvSpPr>
        <p:spPr bwMode="auto">
          <a:xfrm>
            <a:off x="5861050" y="5613400"/>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410"/>
          <p:cNvSpPr>
            <a:spLocks noChangeArrowheads="1"/>
          </p:cNvSpPr>
          <p:nvPr/>
        </p:nvSpPr>
        <p:spPr bwMode="auto">
          <a:xfrm>
            <a:off x="6237288"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411"/>
          <p:cNvSpPr>
            <a:spLocks noChangeArrowheads="1"/>
          </p:cNvSpPr>
          <p:nvPr/>
        </p:nvSpPr>
        <p:spPr bwMode="auto">
          <a:xfrm>
            <a:off x="3660775" y="5465763"/>
            <a:ext cx="695325" cy="3063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412"/>
          <p:cNvSpPr>
            <a:spLocks noChangeArrowheads="1"/>
          </p:cNvSpPr>
          <p:nvPr/>
        </p:nvSpPr>
        <p:spPr bwMode="auto">
          <a:xfrm>
            <a:off x="3660775" y="5465763"/>
            <a:ext cx="695325" cy="3063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413"/>
          <p:cNvSpPr>
            <a:spLocks noChangeArrowheads="1"/>
          </p:cNvSpPr>
          <p:nvPr/>
        </p:nvSpPr>
        <p:spPr bwMode="auto">
          <a:xfrm>
            <a:off x="3898900" y="5494338"/>
            <a:ext cx="2809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414"/>
          <p:cNvSpPr>
            <a:spLocks noChangeArrowheads="1"/>
          </p:cNvSpPr>
          <p:nvPr/>
        </p:nvSpPr>
        <p:spPr bwMode="auto">
          <a:xfrm>
            <a:off x="3781425"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415"/>
          <p:cNvSpPr>
            <a:spLocks noChangeArrowheads="1"/>
          </p:cNvSpPr>
          <p:nvPr/>
        </p:nvSpPr>
        <p:spPr bwMode="auto">
          <a:xfrm>
            <a:off x="3821113" y="5613400"/>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416"/>
          <p:cNvSpPr>
            <a:spLocks noChangeArrowheads="1"/>
          </p:cNvSpPr>
          <p:nvPr/>
        </p:nvSpPr>
        <p:spPr bwMode="auto">
          <a:xfrm>
            <a:off x="4197350"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417"/>
          <p:cNvSpPr>
            <a:spLocks noChangeArrowheads="1"/>
          </p:cNvSpPr>
          <p:nvPr/>
        </p:nvSpPr>
        <p:spPr bwMode="auto">
          <a:xfrm>
            <a:off x="1600200" y="5334000"/>
            <a:ext cx="6191250" cy="131763"/>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Rectangle 418"/>
          <p:cNvSpPr>
            <a:spLocks noChangeArrowheads="1"/>
          </p:cNvSpPr>
          <p:nvPr/>
        </p:nvSpPr>
        <p:spPr bwMode="auto">
          <a:xfrm>
            <a:off x="1600200" y="5334000"/>
            <a:ext cx="6191250" cy="13176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Rectangle 419"/>
          <p:cNvSpPr>
            <a:spLocks noChangeArrowheads="1"/>
          </p:cNvSpPr>
          <p:nvPr/>
        </p:nvSpPr>
        <p:spPr bwMode="auto">
          <a:xfrm>
            <a:off x="4333875" y="5340350"/>
            <a:ext cx="8016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Modulation type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420"/>
          <p:cNvSpPr>
            <a:spLocks noChangeArrowheads="1"/>
          </p:cNvSpPr>
          <p:nvPr/>
        </p:nvSpPr>
        <p:spPr bwMode="auto">
          <a:xfrm>
            <a:off x="5354638" y="6035675"/>
            <a:ext cx="788988" cy="1968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Rectangle 421"/>
          <p:cNvSpPr>
            <a:spLocks noChangeArrowheads="1"/>
          </p:cNvSpPr>
          <p:nvPr/>
        </p:nvSpPr>
        <p:spPr bwMode="auto">
          <a:xfrm>
            <a:off x="5354638" y="6035675"/>
            <a:ext cx="788988" cy="1968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Rectangle 422"/>
          <p:cNvSpPr>
            <a:spLocks noChangeArrowheads="1"/>
          </p:cNvSpPr>
          <p:nvPr/>
        </p:nvSpPr>
        <p:spPr bwMode="auto">
          <a:xfrm>
            <a:off x="5416550" y="6070600"/>
            <a:ext cx="7254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Data Whitener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423"/>
          <p:cNvSpPr>
            <a:spLocks noChangeArrowheads="1"/>
          </p:cNvSpPr>
          <p:nvPr/>
        </p:nvSpPr>
        <p:spPr bwMode="auto">
          <a:xfrm>
            <a:off x="6143625" y="6035675"/>
            <a:ext cx="603250" cy="1968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Rectangle 424"/>
          <p:cNvSpPr>
            <a:spLocks noChangeArrowheads="1"/>
          </p:cNvSpPr>
          <p:nvPr/>
        </p:nvSpPr>
        <p:spPr bwMode="auto">
          <a:xfrm>
            <a:off x="6143625" y="6035675"/>
            <a:ext cx="603250" cy="1968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425"/>
          <p:cNvSpPr>
            <a:spLocks noChangeArrowheads="1"/>
          </p:cNvSpPr>
          <p:nvPr/>
        </p:nvSpPr>
        <p:spPr bwMode="auto">
          <a:xfrm>
            <a:off x="6343650" y="6070600"/>
            <a:ext cx="26035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FEC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426"/>
          <p:cNvSpPr>
            <a:spLocks noChangeArrowheads="1"/>
          </p:cNvSpPr>
          <p:nvPr/>
        </p:nvSpPr>
        <p:spPr bwMode="auto">
          <a:xfrm>
            <a:off x="5354638" y="5903913"/>
            <a:ext cx="2185988" cy="131763"/>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Rectangle 427"/>
          <p:cNvSpPr>
            <a:spLocks noChangeArrowheads="1"/>
          </p:cNvSpPr>
          <p:nvPr/>
        </p:nvSpPr>
        <p:spPr bwMode="auto">
          <a:xfrm>
            <a:off x="5354638" y="5903913"/>
            <a:ext cx="2185988" cy="13176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Rectangle 428"/>
          <p:cNvSpPr>
            <a:spLocks noChangeArrowheads="1"/>
          </p:cNvSpPr>
          <p:nvPr/>
        </p:nvSpPr>
        <p:spPr bwMode="auto">
          <a:xfrm>
            <a:off x="5908675" y="5905500"/>
            <a:ext cx="11509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PHY optional behaviors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429"/>
          <p:cNvSpPr>
            <a:spLocks noChangeArrowheads="1"/>
          </p:cNvSpPr>
          <p:nvPr/>
        </p:nvSpPr>
        <p:spPr bwMode="auto">
          <a:xfrm>
            <a:off x="6148388" y="4149725"/>
            <a:ext cx="555625" cy="3508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430"/>
          <p:cNvSpPr>
            <a:spLocks noChangeArrowheads="1"/>
          </p:cNvSpPr>
          <p:nvPr/>
        </p:nvSpPr>
        <p:spPr bwMode="auto">
          <a:xfrm>
            <a:off x="6148388" y="4149725"/>
            <a:ext cx="555625" cy="3508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431"/>
          <p:cNvSpPr>
            <a:spLocks noChangeArrowheads="1"/>
          </p:cNvSpPr>
          <p:nvPr/>
        </p:nvSpPr>
        <p:spPr bwMode="auto">
          <a:xfrm>
            <a:off x="6315075" y="4206875"/>
            <a:ext cx="2809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RCC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04" name="Rectangle 432"/>
          <p:cNvSpPr>
            <a:spLocks noChangeArrowheads="1"/>
          </p:cNvSpPr>
          <p:nvPr/>
        </p:nvSpPr>
        <p:spPr bwMode="auto">
          <a:xfrm>
            <a:off x="6199188"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11" name="Rectangle 433"/>
          <p:cNvSpPr>
            <a:spLocks noChangeArrowheads="1"/>
          </p:cNvSpPr>
          <p:nvPr/>
        </p:nvSpPr>
        <p:spPr bwMode="auto">
          <a:xfrm>
            <a:off x="6237288" y="4316413"/>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12" name="Rectangle 434"/>
          <p:cNvSpPr>
            <a:spLocks noChangeArrowheads="1"/>
          </p:cNvSpPr>
          <p:nvPr/>
        </p:nvSpPr>
        <p:spPr bwMode="auto">
          <a:xfrm>
            <a:off x="6615113" y="4316413"/>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13" name="Rectangle 435"/>
          <p:cNvSpPr>
            <a:spLocks noChangeArrowheads="1"/>
          </p:cNvSpPr>
          <p:nvPr/>
        </p:nvSpPr>
        <p:spPr bwMode="auto">
          <a:xfrm>
            <a:off x="4237038" y="4718050"/>
            <a:ext cx="809625" cy="1968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14" name="Rectangle 436"/>
          <p:cNvSpPr>
            <a:spLocks noChangeArrowheads="1"/>
          </p:cNvSpPr>
          <p:nvPr/>
        </p:nvSpPr>
        <p:spPr bwMode="auto">
          <a:xfrm>
            <a:off x="4237038" y="4718050"/>
            <a:ext cx="809625" cy="1968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15" name="Rectangle 437"/>
          <p:cNvSpPr>
            <a:spLocks noChangeArrowheads="1"/>
          </p:cNvSpPr>
          <p:nvPr/>
        </p:nvSpPr>
        <p:spPr bwMode="auto">
          <a:xfrm>
            <a:off x="4371975" y="4754563"/>
            <a:ext cx="6096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Low Energy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16" name="Rectangle 438"/>
          <p:cNvSpPr>
            <a:spLocks noChangeArrowheads="1"/>
          </p:cNvSpPr>
          <p:nvPr/>
        </p:nvSpPr>
        <p:spPr bwMode="auto">
          <a:xfrm>
            <a:off x="5046663" y="4718050"/>
            <a:ext cx="463550" cy="1968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17" name="Rectangle 439"/>
          <p:cNvSpPr>
            <a:spLocks noChangeArrowheads="1"/>
          </p:cNvSpPr>
          <p:nvPr/>
        </p:nvSpPr>
        <p:spPr bwMode="auto">
          <a:xfrm>
            <a:off x="5046663" y="4718050"/>
            <a:ext cx="463550" cy="1968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18" name="Rectangle 440"/>
          <p:cNvSpPr>
            <a:spLocks noChangeArrowheads="1"/>
          </p:cNvSpPr>
          <p:nvPr/>
        </p:nvSpPr>
        <p:spPr bwMode="auto">
          <a:xfrm>
            <a:off x="5116513" y="4754563"/>
            <a:ext cx="3762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Priority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19" name="Rectangle 441"/>
          <p:cNvSpPr>
            <a:spLocks noChangeArrowheads="1"/>
          </p:cNvSpPr>
          <p:nvPr/>
        </p:nvSpPr>
        <p:spPr bwMode="auto">
          <a:xfrm>
            <a:off x="2284413" y="4719638"/>
            <a:ext cx="673100" cy="1984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20" name="Rectangle 442"/>
          <p:cNvSpPr>
            <a:spLocks noChangeArrowheads="1"/>
          </p:cNvSpPr>
          <p:nvPr/>
        </p:nvSpPr>
        <p:spPr bwMode="auto">
          <a:xfrm>
            <a:off x="2284413" y="4719638"/>
            <a:ext cx="673100" cy="19843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21" name="Rectangle 443"/>
          <p:cNvSpPr>
            <a:spLocks noChangeArrowheads="1"/>
          </p:cNvSpPr>
          <p:nvPr/>
        </p:nvSpPr>
        <p:spPr bwMode="auto">
          <a:xfrm>
            <a:off x="2438400" y="4754563"/>
            <a:ext cx="42545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Security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2" name="Rectangle 444"/>
          <p:cNvSpPr>
            <a:spLocks noChangeArrowheads="1"/>
          </p:cNvSpPr>
          <p:nvPr/>
        </p:nvSpPr>
        <p:spPr bwMode="auto">
          <a:xfrm>
            <a:off x="1500188" y="4589463"/>
            <a:ext cx="6318250" cy="130175"/>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23" name="Rectangle 445"/>
          <p:cNvSpPr>
            <a:spLocks noChangeArrowheads="1"/>
          </p:cNvSpPr>
          <p:nvPr/>
        </p:nvSpPr>
        <p:spPr bwMode="auto">
          <a:xfrm>
            <a:off x="1500188" y="4589463"/>
            <a:ext cx="6318250" cy="13017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24" name="Rectangle 446"/>
          <p:cNvSpPr>
            <a:spLocks noChangeArrowheads="1"/>
          </p:cNvSpPr>
          <p:nvPr/>
        </p:nvSpPr>
        <p:spPr bwMode="auto">
          <a:xfrm>
            <a:off x="4110038" y="4591050"/>
            <a:ext cx="11699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MAC optional behaviors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5" name="Rectangle 447"/>
          <p:cNvSpPr>
            <a:spLocks noChangeArrowheads="1"/>
          </p:cNvSpPr>
          <p:nvPr/>
        </p:nvSpPr>
        <p:spPr bwMode="auto">
          <a:xfrm>
            <a:off x="1497013" y="4718050"/>
            <a:ext cx="787400" cy="1968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26" name="Rectangle 448"/>
          <p:cNvSpPr>
            <a:spLocks noChangeArrowheads="1"/>
          </p:cNvSpPr>
          <p:nvPr/>
        </p:nvSpPr>
        <p:spPr bwMode="auto">
          <a:xfrm>
            <a:off x="1497013" y="4718050"/>
            <a:ext cx="787400" cy="1968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27" name="Rectangle 449"/>
          <p:cNvSpPr>
            <a:spLocks noChangeArrowheads="1"/>
          </p:cNvSpPr>
          <p:nvPr/>
        </p:nvSpPr>
        <p:spPr bwMode="auto">
          <a:xfrm>
            <a:off x="1627188" y="4754563"/>
            <a:ext cx="5889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Association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28" name="Rectangle 450"/>
          <p:cNvSpPr>
            <a:spLocks noChangeArrowheads="1"/>
          </p:cNvSpPr>
          <p:nvPr/>
        </p:nvSpPr>
        <p:spPr bwMode="auto">
          <a:xfrm>
            <a:off x="5510213" y="4718050"/>
            <a:ext cx="463550" cy="2016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29" name="Rectangle 451"/>
          <p:cNvSpPr>
            <a:spLocks noChangeArrowheads="1"/>
          </p:cNvSpPr>
          <p:nvPr/>
        </p:nvSpPr>
        <p:spPr bwMode="auto">
          <a:xfrm>
            <a:off x="5510213" y="4718050"/>
            <a:ext cx="463550" cy="2016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30" name="Rectangle 452"/>
          <p:cNvSpPr>
            <a:spLocks noChangeArrowheads="1"/>
          </p:cNvSpPr>
          <p:nvPr/>
        </p:nvSpPr>
        <p:spPr bwMode="auto">
          <a:xfrm>
            <a:off x="5580063" y="4754563"/>
            <a:ext cx="38735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Metrics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1" name="Rectangle 453"/>
          <p:cNvSpPr>
            <a:spLocks noChangeArrowheads="1"/>
          </p:cNvSpPr>
          <p:nvPr/>
        </p:nvSpPr>
        <p:spPr bwMode="auto">
          <a:xfrm>
            <a:off x="5973763" y="4718050"/>
            <a:ext cx="928688" cy="2016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32" name="Rectangle 454"/>
          <p:cNvSpPr>
            <a:spLocks noChangeArrowheads="1"/>
          </p:cNvSpPr>
          <p:nvPr/>
        </p:nvSpPr>
        <p:spPr bwMode="auto">
          <a:xfrm>
            <a:off x="5973763" y="4718050"/>
            <a:ext cx="928688" cy="2016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33" name="Rectangle 455"/>
          <p:cNvSpPr>
            <a:spLocks noChangeArrowheads="1"/>
          </p:cNvSpPr>
          <p:nvPr/>
        </p:nvSpPr>
        <p:spPr bwMode="auto">
          <a:xfrm>
            <a:off x="6034088" y="4754563"/>
            <a:ext cx="86995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Channel Hopping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4" name="Rectangle 456"/>
          <p:cNvSpPr>
            <a:spLocks noChangeArrowheads="1"/>
          </p:cNvSpPr>
          <p:nvPr/>
        </p:nvSpPr>
        <p:spPr bwMode="auto">
          <a:xfrm>
            <a:off x="2955925" y="4718050"/>
            <a:ext cx="720725" cy="2016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35" name="Rectangle 457"/>
          <p:cNvSpPr>
            <a:spLocks noChangeArrowheads="1"/>
          </p:cNvSpPr>
          <p:nvPr/>
        </p:nvSpPr>
        <p:spPr bwMode="auto">
          <a:xfrm>
            <a:off x="2955925" y="4718050"/>
            <a:ext cx="720725" cy="2016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36" name="Rectangle 458"/>
          <p:cNvSpPr>
            <a:spLocks noChangeArrowheads="1"/>
          </p:cNvSpPr>
          <p:nvPr/>
        </p:nvSpPr>
        <p:spPr bwMode="auto">
          <a:xfrm>
            <a:off x="3008313" y="4746625"/>
            <a:ext cx="657225"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Promiscuous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7" name="Rectangle 459"/>
          <p:cNvSpPr>
            <a:spLocks noChangeArrowheads="1"/>
          </p:cNvSpPr>
          <p:nvPr/>
        </p:nvSpPr>
        <p:spPr bwMode="auto">
          <a:xfrm>
            <a:off x="7099300" y="5465763"/>
            <a:ext cx="695325" cy="3063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38" name="Rectangle 460"/>
          <p:cNvSpPr>
            <a:spLocks noChangeArrowheads="1"/>
          </p:cNvSpPr>
          <p:nvPr/>
        </p:nvSpPr>
        <p:spPr bwMode="auto">
          <a:xfrm>
            <a:off x="7099300" y="5465763"/>
            <a:ext cx="695325" cy="3063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39" name="Rectangle 461"/>
          <p:cNvSpPr>
            <a:spLocks noChangeArrowheads="1"/>
          </p:cNvSpPr>
          <p:nvPr/>
        </p:nvSpPr>
        <p:spPr bwMode="auto">
          <a:xfrm>
            <a:off x="7339013" y="5494338"/>
            <a:ext cx="26035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808080"/>
                </a:solidFill>
                <a:effectLst/>
                <a:latin typeface="Arial" pitchFamily="34" charset="0"/>
                <a:cs typeface="Arial" pitchFamily="34" charset="0"/>
              </a:rPr>
              <a:t>ASK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0" name="Rectangle 462"/>
          <p:cNvSpPr>
            <a:spLocks noChangeArrowheads="1"/>
          </p:cNvSpPr>
          <p:nvPr/>
        </p:nvSpPr>
        <p:spPr bwMode="auto">
          <a:xfrm>
            <a:off x="7223125"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80808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1" name="Rectangle 463"/>
          <p:cNvSpPr>
            <a:spLocks noChangeArrowheads="1"/>
          </p:cNvSpPr>
          <p:nvPr/>
        </p:nvSpPr>
        <p:spPr bwMode="auto">
          <a:xfrm>
            <a:off x="7251700" y="5613400"/>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80808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2" name="Rectangle 464"/>
          <p:cNvSpPr>
            <a:spLocks noChangeArrowheads="1"/>
          </p:cNvSpPr>
          <p:nvPr/>
        </p:nvSpPr>
        <p:spPr bwMode="auto">
          <a:xfrm>
            <a:off x="7639050"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80808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3" name="Rectangle 465"/>
          <p:cNvSpPr>
            <a:spLocks noChangeArrowheads="1"/>
          </p:cNvSpPr>
          <p:nvPr/>
        </p:nvSpPr>
        <p:spPr bwMode="auto">
          <a:xfrm>
            <a:off x="7366000" y="4718050"/>
            <a:ext cx="452438" cy="1968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44" name="Rectangle 466"/>
          <p:cNvSpPr>
            <a:spLocks noChangeArrowheads="1"/>
          </p:cNvSpPr>
          <p:nvPr/>
        </p:nvSpPr>
        <p:spPr bwMode="auto">
          <a:xfrm>
            <a:off x="7366000" y="4718050"/>
            <a:ext cx="452438" cy="19685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45" name="Rectangle 467"/>
          <p:cNvSpPr>
            <a:spLocks noChangeArrowheads="1"/>
          </p:cNvSpPr>
          <p:nvPr/>
        </p:nvSpPr>
        <p:spPr bwMode="auto">
          <a:xfrm>
            <a:off x="7454900" y="4754563"/>
            <a:ext cx="3190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TRLE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6" name="Freeform 468"/>
          <p:cNvSpPr>
            <a:spLocks/>
          </p:cNvSpPr>
          <p:nvPr/>
        </p:nvSpPr>
        <p:spPr bwMode="auto">
          <a:xfrm>
            <a:off x="1136650" y="3800475"/>
            <a:ext cx="185738" cy="1357313"/>
          </a:xfrm>
          <a:custGeom>
            <a:avLst/>
            <a:gdLst>
              <a:gd name="T0" fmla="*/ 308 w 308"/>
              <a:gd name="T1" fmla="*/ 2380 h 2380"/>
              <a:gd name="T2" fmla="*/ 154 w 308"/>
              <a:gd name="T3" fmla="*/ 2227 h 2380"/>
              <a:gd name="T4" fmla="*/ 154 w 308"/>
              <a:gd name="T5" fmla="*/ 2227 h 2380"/>
              <a:gd name="T6" fmla="*/ 154 w 308"/>
              <a:gd name="T7" fmla="*/ 2227 h 2380"/>
              <a:gd name="T8" fmla="*/ 154 w 308"/>
              <a:gd name="T9" fmla="*/ 2227 h 2380"/>
              <a:gd name="T10" fmla="*/ 154 w 308"/>
              <a:gd name="T11" fmla="*/ 1344 h 2380"/>
              <a:gd name="T12" fmla="*/ 0 w 308"/>
              <a:gd name="T13" fmla="*/ 1190 h 2380"/>
              <a:gd name="T14" fmla="*/ 0 w 308"/>
              <a:gd name="T15" fmla="*/ 1190 h 2380"/>
              <a:gd name="T16" fmla="*/ 154 w 308"/>
              <a:gd name="T17" fmla="*/ 1036 h 2380"/>
              <a:gd name="T18" fmla="*/ 154 w 308"/>
              <a:gd name="T19" fmla="*/ 1036 h 2380"/>
              <a:gd name="T20" fmla="*/ 154 w 308"/>
              <a:gd name="T21" fmla="*/ 153 h 2380"/>
              <a:gd name="T22" fmla="*/ 308 w 308"/>
              <a:gd name="T23" fmla="*/ 0 h 2380"/>
              <a:gd name="T24" fmla="*/ 308 w 308"/>
              <a:gd name="T25" fmla="*/ 0 h 2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8" h="2380">
                <a:moveTo>
                  <a:pt x="308" y="2380"/>
                </a:moveTo>
                <a:cubicBezTo>
                  <a:pt x="223" y="2380"/>
                  <a:pt x="154" y="2312"/>
                  <a:pt x="154" y="2227"/>
                </a:cubicBezTo>
                <a:cubicBezTo>
                  <a:pt x="154" y="2227"/>
                  <a:pt x="154" y="2227"/>
                  <a:pt x="154" y="2227"/>
                </a:cubicBezTo>
                <a:lnTo>
                  <a:pt x="154" y="2227"/>
                </a:lnTo>
                <a:lnTo>
                  <a:pt x="154" y="2227"/>
                </a:lnTo>
                <a:lnTo>
                  <a:pt x="154" y="1344"/>
                </a:lnTo>
                <a:cubicBezTo>
                  <a:pt x="154" y="1259"/>
                  <a:pt x="85" y="1190"/>
                  <a:pt x="0" y="1190"/>
                </a:cubicBezTo>
                <a:cubicBezTo>
                  <a:pt x="0" y="1190"/>
                  <a:pt x="0" y="1190"/>
                  <a:pt x="0" y="1190"/>
                </a:cubicBezTo>
                <a:cubicBezTo>
                  <a:pt x="85" y="1190"/>
                  <a:pt x="154" y="1121"/>
                  <a:pt x="154" y="1036"/>
                </a:cubicBezTo>
                <a:cubicBezTo>
                  <a:pt x="154" y="1036"/>
                  <a:pt x="154" y="1036"/>
                  <a:pt x="154" y="1036"/>
                </a:cubicBezTo>
                <a:lnTo>
                  <a:pt x="154" y="153"/>
                </a:lnTo>
                <a:cubicBezTo>
                  <a:pt x="154" y="68"/>
                  <a:pt x="223" y="0"/>
                  <a:pt x="308" y="0"/>
                </a:cubicBezTo>
                <a:cubicBezTo>
                  <a:pt x="308" y="0"/>
                  <a:pt x="308" y="0"/>
                  <a:pt x="308" y="0"/>
                </a:cubicBez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47" name="Freeform 469"/>
          <p:cNvSpPr>
            <a:spLocks/>
          </p:cNvSpPr>
          <p:nvPr/>
        </p:nvSpPr>
        <p:spPr bwMode="auto">
          <a:xfrm>
            <a:off x="1136650" y="5157788"/>
            <a:ext cx="185738" cy="1228725"/>
          </a:xfrm>
          <a:custGeom>
            <a:avLst/>
            <a:gdLst>
              <a:gd name="T0" fmla="*/ 308 w 308"/>
              <a:gd name="T1" fmla="*/ 2151 h 2151"/>
              <a:gd name="T2" fmla="*/ 154 w 308"/>
              <a:gd name="T3" fmla="*/ 1997 h 2151"/>
              <a:gd name="T4" fmla="*/ 154 w 308"/>
              <a:gd name="T5" fmla="*/ 1997 h 2151"/>
              <a:gd name="T6" fmla="*/ 154 w 308"/>
              <a:gd name="T7" fmla="*/ 1997 h 2151"/>
              <a:gd name="T8" fmla="*/ 154 w 308"/>
              <a:gd name="T9" fmla="*/ 1997 h 2151"/>
              <a:gd name="T10" fmla="*/ 154 w 308"/>
              <a:gd name="T11" fmla="*/ 1229 h 2151"/>
              <a:gd name="T12" fmla="*/ 0 w 308"/>
              <a:gd name="T13" fmla="*/ 1076 h 2151"/>
              <a:gd name="T14" fmla="*/ 0 w 308"/>
              <a:gd name="T15" fmla="*/ 1076 h 2151"/>
              <a:gd name="T16" fmla="*/ 154 w 308"/>
              <a:gd name="T17" fmla="*/ 922 h 2151"/>
              <a:gd name="T18" fmla="*/ 154 w 308"/>
              <a:gd name="T19" fmla="*/ 922 h 2151"/>
              <a:gd name="T20" fmla="*/ 154 w 308"/>
              <a:gd name="T21" fmla="*/ 154 h 2151"/>
              <a:gd name="T22" fmla="*/ 308 w 308"/>
              <a:gd name="T23" fmla="*/ 0 h 2151"/>
              <a:gd name="T24" fmla="*/ 308 w 308"/>
              <a:gd name="T25" fmla="*/ 0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8" h="2151">
                <a:moveTo>
                  <a:pt x="308" y="2151"/>
                </a:moveTo>
                <a:cubicBezTo>
                  <a:pt x="223" y="2151"/>
                  <a:pt x="154" y="2082"/>
                  <a:pt x="154" y="1997"/>
                </a:cubicBezTo>
                <a:cubicBezTo>
                  <a:pt x="154" y="1997"/>
                  <a:pt x="154" y="1997"/>
                  <a:pt x="154" y="1997"/>
                </a:cubicBezTo>
                <a:lnTo>
                  <a:pt x="154" y="1997"/>
                </a:lnTo>
                <a:lnTo>
                  <a:pt x="154" y="1997"/>
                </a:lnTo>
                <a:lnTo>
                  <a:pt x="154" y="1229"/>
                </a:lnTo>
                <a:cubicBezTo>
                  <a:pt x="154" y="1144"/>
                  <a:pt x="85" y="1076"/>
                  <a:pt x="0" y="1076"/>
                </a:cubicBezTo>
                <a:cubicBezTo>
                  <a:pt x="0" y="1076"/>
                  <a:pt x="0" y="1076"/>
                  <a:pt x="0" y="1076"/>
                </a:cubicBezTo>
                <a:cubicBezTo>
                  <a:pt x="85" y="1076"/>
                  <a:pt x="154" y="1007"/>
                  <a:pt x="154" y="922"/>
                </a:cubicBezTo>
                <a:cubicBezTo>
                  <a:pt x="154" y="922"/>
                  <a:pt x="154" y="922"/>
                  <a:pt x="154" y="922"/>
                </a:cubicBezTo>
                <a:lnTo>
                  <a:pt x="154" y="154"/>
                </a:lnTo>
                <a:cubicBezTo>
                  <a:pt x="154" y="69"/>
                  <a:pt x="223" y="0"/>
                  <a:pt x="308" y="0"/>
                </a:cubicBezTo>
                <a:cubicBezTo>
                  <a:pt x="308" y="0"/>
                  <a:pt x="308" y="0"/>
                  <a:pt x="308" y="0"/>
                </a:cubicBez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48" name="Rectangle 470"/>
          <p:cNvSpPr>
            <a:spLocks noChangeArrowheads="1"/>
          </p:cNvSpPr>
          <p:nvPr/>
        </p:nvSpPr>
        <p:spPr bwMode="auto">
          <a:xfrm rot="16200000">
            <a:off x="998538" y="4430713"/>
            <a:ext cx="1349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9" name="Rectangle 471"/>
          <p:cNvSpPr>
            <a:spLocks noChangeArrowheads="1"/>
          </p:cNvSpPr>
          <p:nvPr/>
        </p:nvSpPr>
        <p:spPr bwMode="auto">
          <a:xfrm rot="16200000">
            <a:off x="1008063" y="4357688"/>
            <a:ext cx="1158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0" name="Rectangle 472"/>
          <p:cNvSpPr>
            <a:spLocks noChangeArrowheads="1"/>
          </p:cNvSpPr>
          <p:nvPr/>
        </p:nvSpPr>
        <p:spPr bwMode="auto">
          <a:xfrm rot="16200000">
            <a:off x="1003300" y="4289425"/>
            <a:ext cx="1254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1" name="Rectangle 473"/>
          <p:cNvSpPr>
            <a:spLocks noChangeArrowheads="1"/>
          </p:cNvSpPr>
          <p:nvPr/>
        </p:nvSpPr>
        <p:spPr bwMode="auto">
          <a:xfrm rot="16200000">
            <a:off x="1008063" y="5746750"/>
            <a:ext cx="1158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2" name="Rectangle 474"/>
          <p:cNvSpPr>
            <a:spLocks noChangeArrowheads="1"/>
          </p:cNvSpPr>
          <p:nvPr/>
        </p:nvSpPr>
        <p:spPr bwMode="auto">
          <a:xfrm rot="16200000">
            <a:off x="1003300" y="5676900"/>
            <a:ext cx="1254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3" name="Rectangle 475"/>
          <p:cNvSpPr>
            <a:spLocks noChangeArrowheads="1"/>
          </p:cNvSpPr>
          <p:nvPr/>
        </p:nvSpPr>
        <p:spPr bwMode="auto">
          <a:xfrm rot="16200000">
            <a:off x="1008063" y="5608638"/>
            <a:ext cx="1158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4" name="Rectangle 476"/>
          <p:cNvSpPr>
            <a:spLocks noChangeArrowheads="1"/>
          </p:cNvSpPr>
          <p:nvPr/>
        </p:nvSpPr>
        <p:spPr bwMode="auto">
          <a:xfrm>
            <a:off x="1600200" y="3405188"/>
            <a:ext cx="882650" cy="1762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55" name="Rectangle 477"/>
          <p:cNvSpPr>
            <a:spLocks noChangeArrowheads="1"/>
          </p:cNvSpPr>
          <p:nvPr/>
        </p:nvSpPr>
        <p:spPr bwMode="auto">
          <a:xfrm>
            <a:off x="1600200" y="3405188"/>
            <a:ext cx="882650" cy="1762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56" name="Rectangle 478"/>
          <p:cNvSpPr>
            <a:spLocks noChangeArrowheads="1"/>
          </p:cNvSpPr>
          <p:nvPr/>
        </p:nvSpPr>
        <p:spPr bwMode="auto">
          <a:xfrm>
            <a:off x="1839913" y="3430588"/>
            <a:ext cx="22225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7" name="Rectangle 479"/>
          <p:cNvSpPr>
            <a:spLocks noChangeArrowheads="1"/>
          </p:cNvSpPr>
          <p:nvPr/>
        </p:nvSpPr>
        <p:spPr bwMode="auto">
          <a:xfrm>
            <a:off x="2012950" y="3430588"/>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8" name="Rectangle 480"/>
          <p:cNvSpPr>
            <a:spLocks noChangeArrowheads="1"/>
          </p:cNvSpPr>
          <p:nvPr/>
        </p:nvSpPr>
        <p:spPr bwMode="auto">
          <a:xfrm>
            <a:off x="2041525" y="3430588"/>
            <a:ext cx="1651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9" name="Rectangle 481"/>
          <p:cNvSpPr>
            <a:spLocks noChangeArrowheads="1"/>
          </p:cNvSpPr>
          <p:nvPr/>
        </p:nvSpPr>
        <p:spPr bwMode="auto">
          <a:xfrm>
            <a:off x="2157413" y="3430588"/>
            <a:ext cx="777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0" name="Rectangle 482"/>
          <p:cNvSpPr>
            <a:spLocks noChangeArrowheads="1"/>
          </p:cNvSpPr>
          <p:nvPr/>
        </p:nvSpPr>
        <p:spPr bwMode="auto">
          <a:xfrm>
            <a:off x="2187575" y="3430588"/>
            <a:ext cx="13493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9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1" name="Rectangle 483"/>
          <p:cNvSpPr>
            <a:spLocks noChangeArrowheads="1"/>
          </p:cNvSpPr>
          <p:nvPr/>
        </p:nvSpPr>
        <p:spPr bwMode="auto">
          <a:xfrm>
            <a:off x="2482850" y="3405188"/>
            <a:ext cx="973138" cy="1762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62" name="Rectangle 484"/>
          <p:cNvSpPr>
            <a:spLocks noChangeArrowheads="1"/>
          </p:cNvSpPr>
          <p:nvPr/>
        </p:nvSpPr>
        <p:spPr bwMode="auto">
          <a:xfrm>
            <a:off x="2482850" y="3405188"/>
            <a:ext cx="973138" cy="1762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63" name="Rectangle 485"/>
          <p:cNvSpPr>
            <a:spLocks noChangeArrowheads="1"/>
          </p:cNvSpPr>
          <p:nvPr/>
        </p:nvSpPr>
        <p:spPr bwMode="auto">
          <a:xfrm>
            <a:off x="2776538" y="3430588"/>
            <a:ext cx="10636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4" name="Rectangle 486"/>
          <p:cNvSpPr>
            <a:spLocks noChangeArrowheads="1"/>
          </p:cNvSpPr>
          <p:nvPr/>
        </p:nvSpPr>
        <p:spPr bwMode="auto">
          <a:xfrm>
            <a:off x="2835275" y="3430588"/>
            <a:ext cx="38735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lowpan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5" name="Rectangle 487"/>
          <p:cNvSpPr>
            <a:spLocks noChangeArrowheads="1"/>
          </p:cNvSpPr>
          <p:nvPr/>
        </p:nvSpPr>
        <p:spPr bwMode="auto">
          <a:xfrm>
            <a:off x="1600200" y="3273425"/>
            <a:ext cx="1855788" cy="13176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66" name="Rectangle 488"/>
          <p:cNvSpPr>
            <a:spLocks noChangeArrowheads="1"/>
          </p:cNvSpPr>
          <p:nvPr/>
        </p:nvSpPr>
        <p:spPr bwMode="auto">
          <a:xfrm>
            <a:off x="1600200" y="3273425"/>
            <a:ext cx="1855788" cy="13176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67" name="Rectangle 489"/>
          <p:cNvSpPr>
            <a:spLocks noChangeArrowheads="1"/>
          </p:cNvSpPr>
          <p:nvPr/>
        </p:nvSpPr>
        <p:spPr bwMode="auto">
          <a:xfrm>
            <a:off x="1955800" y="3276600"/>
            <a:ext cx="763588"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Fragmentation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8" name="Rectangle 490"/>
          <p:cNvSpPr>
            <a:spLocks noChangeArrowheads="1"/>
          </p:cNvSpPr>
          <p:nvPr/>
        </p:nvSpPr>
        <p:spPr bwMode="auto">
          <a:xfrm>
            <a:off x="2651125" y="32766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69" name="Rectangle 491"/>
          <p:cNvSpPr>
            <a:spLocks noChangeArrowheads="1"/>
          </p:cNvSpPr>
          <p:nvPr/>
        </p:nvSpPr>
        <p:spPr bwMode="auto">
          <a:xfrm>
            <a:off x="2679700" y="3276600"/>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0" name="Rectangle 492"/>
          <p:cNvSpPr>
            <a:spLocks noChangeArrowheads="1"/>
          </p:cNvSpPr>
          <p:nvPr/>
        </p:nvSpPr>
        <p:spPr bwMode="auto">
          <a:xfrm>
            <a:off x="3067050" y="32766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1" name="Rectangle 493"/>
          <p:cNvSpPr>
            <a:spLocks noChangeArrowheads="1"/>
          </p:cNvSpPr>
          <p:nvPr/>
        </p:nvSpPr>
        <p:spPr bwMode="auto">
          <a:xfrm>
            <a:off x="6399213" y="5465763"/>
            <a:ext cx="700088" cy="3063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72" name="Rectangle 494"/>
          <p:cNvSpPr>
            <a:spLocks noChangeArrowheads="1"/>
          </p:cNvSpPr>
          <p:nvPr/>
        </p:nvSpPr>
        <p:spPr bwMode="auto">
          <a:xfrm>
            <a:off x="6399213" y="5465763"/>
            <a:ext cx="700088" cy="30638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3" name="Rectangle 495"/>
          <p:cNvSpPr>
            <a:spLocks noChangeArrowheads="1"/>
          </p:cNvSpPr>
          <p:nvPr/>
        </p:nvSpPr>
        <p:spPr bwMode="auto">
          <a:xfrm>
            <a:off x="6478588" y="5494338"/>
            <a:ext cx="3286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UWB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4" name="Rectangle 496"/>
          <p:cNvSpPr>
            <a:spLocks noChangeArrowheads="1"/>
          </p:cNvSpPr>
          <p:nvPr/>
        </p:nvSpPr>
        <p:spPr bwMode="auto">
          <a:xfrm>
            <a:off x="6750050" y="5494338"/>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5" name="Rectangle 497"/>
          <p:cNvSpPr>
            <a:spLocks noChangeArrowheads="1"/>
          </p:cNvSpPr>
          <p:nvPr/>
        </p:nvSpPr>
        <p:spPr bwMode="auto">
          <a:xfrm>
            <a:off x="6816725" y="5494338"/>
            <a:ext cx="250825"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LRP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6" name="Rectangle 498"/>
          <p:cNvSpPr>
            <a:spLocks noChangeArrowheads="1"/>
          </p:cNvSpPr>
          <p:nvPr/>
        </p:nvSpPr>
        <p:spPr bwMode="auto">
          <a:xfrm>
            <a:off x="6518275"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7" name="Rectangle 499"/>
          <p:cNvSpPr>
            <a:spLocks noChangeArrowheads="1"/>
          </p:cNvSpPr>
          <p:nvPr/>
        </p:nvSpPr>
        <p:spPr bwMode="auto">
          <a:xfrm>
            <a:off x="6556375" y="5613400"/>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8" name="Rectangle 500"/>
          <p:cNvSpPr>
            <a:spLocks noChangeArrowheads="1"/>
          </p:cNvSpPr>
          <p:nvPr/>
        </p:nvSpPr>
        <p:spPr bwMode="auto">
          <a:xfrm>
            <a:off x="6943725" y="5613400"/>
            <a:ext cx="87313"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79" name="Rectangle 501"/>
          <p:cNvSpPr>
            <a:spLocks noChangeArrowheads="1"/>
          </p:cNvSpPr>
          <p:nvPr/>
        </p:nvSpPr>
        <p:spPr bwMode="auto">
          <a:xfrm>
            <a:off x="3676650" y="4718050"/>
            <a:ext cx="557213" cy="20161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80" name="Rectangle 502"/>
          <p:cNvSpPr>
            <a:spLocks noChangeArrowheads="1"/>
          </p:cNvSpPr>
          <p:nvPr/>
        </p:nvSpPr>
        <p:spPr bwMode="auto">
          <a:xfrm>
            <a:off x="3676650" y="4718050"/>
            <a:ext cx="557213" cy="2016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81" name="Rectangle 503"/>
          <p:cNvSpPr>
            <a:spLocks noChangeArrowheads="1"/>
          </p:cNvSpPr>
          <p:nvPr/>
        </p:nvSpPr>
        <p:spPr bwMode="auto">
          <a:xfrm>
            <a:off x="3762375" y="4754563"/>
            <a:ext cx="44450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Ranging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06954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L2R?</a:t>
            </a:r>
            <a:endParaRPr lang="en-US" dirty="0"/>
          </a:p>
        </p:txBody>
      </p:sp>
      <p:sp>
        <p:nvSpPr>
          <p:cNvPr id="3" name="Content Placeholder 2"/>
          <p:cNvSpPr>
            <a:spLocks noGrp="1"/>
          </p:cNvSpPr>
          <p:nvPr>
            <p:ph idx="1"/>
          </p:nvPr>
        </p:nvSpPr>
        <p:spPr>
          <a:xfrm>
            <a:off x="457200" y="1981200"/>
            <a:ext cx="8229600" cy="4114800"/>
          </a:xfrm>
        </p:spPr>
        <p:txBody>
          <a:bodyPr/>
          <a:lstStyle/>
          <a:p>
            <a:r>
              <a:rPr lang="en-US" dirty="0" smtClean="0"/>
              <a:t>How to invoke </a:t>
            </a:r>
            <a:r>
              <a:rPr lang="en-US" dirty="0"/>
              <a:t>L2R </a:t>
            </a:r>
            <a:r>
              <a:rPr lang="en-US" dirty="0" smtClean="0"/>
              <a:t>(definition </a:t>
            </a:r>
            <a:r>
              <a:rPr lang="en-US" dirty="0"/>
              <a:t>of primitives</a:t>
            </a:r>
            <a:r>
              <a:rPr lang="en-US" dirty="0" smtClean="0"/>
              <a:t>)</a:t>
            </a:r>
          </a:p>
          <a:p>
            <a:r>
              <a:rPr lang="en-US" dirty="0" smtClean="0"/>
              <a:t>Definition of L2R protocol elements (IEs)</a:t>
            </a:r>
          </a:p>
          <a:p>
            <a:r>
              <a:rPr lang="en-US" dirty="0" smtClean="0"/>
              <a:t>Definition of L2R configuration parameters (</a:t>
            </a:r>
            <a:r>
              <a:rPr lang="en-US" dirty="0" err="1" smtClean="0"/>
              <a:t>cfg_tables</a:t>
            </a:r>
            <a:r>
              <a:rPr lang="en-US" dirty="0" smtClean="0"/>
              <a:t>: L2IB, …</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
        <p:nvSpPr>
          <p:cNvPr id="7" name="Footer Placeholder 2"/>
          <p:cNvSpPr>
            <a:spLocks noGrp="1"/>
          </p:cNvSpPr>
          <p:nvPr>
            <p:ph type="ftr" sz="quarter" idx="11"/>
          </p:nvPr>
        </p:nvSpPr>
        <p:spPr>
          <a:xfrm>
            <a:off x="6400800" y="6476999"/>
            <a:ext cx="2209800" cy="1524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&lt;Charles Perkins&gt;, &lt;Futurewei&gt;</a:t>
            </a:r>
            <a:endParaRPr lang="en-US" dirty="0"/>
          </a:p>
        </p:txBody>
      </p:sp>
    </p:spTree>
    <p:extLst>
      <p:ext uri="{BB962C8B-B14F-4D97-AF65-F5344CB8AC3E}">
        <p14:creationId xmlns:p14="http://schemas.microsoft.com/office/powerpoint/2010/main" val="1366878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Mesh </a:t>
            </a:r>
            <a:r>
              <a:rPr lang="en-US" dirty="0"/>
              <a:t>L2R </a:t>
            </a:r>
            <a:r>
              <a:rPr lang="en-US" dirty="0" smtClean="0"/>
              <a:t>Primitives</a:t>
            </a:r>
            <a:endParaRPr lang="en-US" dirty="0"/>
          </a:p>
        </p:txBody>
      </p:sp>
      <p:sp>
        <p:nvSpPr>
          <p:cNvPr id="3" name="Content Placeholder 2"/>
          <p:cNvSpPr>
            <a:spLocks noGrp="1"/>
          </p:cNvSpPr>
          <p:nvPr>
            <p:ph idx="1"/>
          </p:nvPr>
        </p:nvSpPr>
        <p:spPr>
          <a:xfrm>
            <a:off x="457200" y="1219200"/>
            <a:ext cx="8153400" cy="5029200"/>
          </a:xfrm>
        </p:spPr>
        <p:txBody>
          <a:bodyPr/>
          <a:lstStyle/>
          <a:p>
            <a:r>
              <a:rPr lang="en-US" dirty="0"/>
              <a:t>mesh discovery and </a:t>
            </a:r>
            <a:r>
              <a:rPr lang="en-US" dirty="0" smtClean="0"/>
              <a:t>management</a:t>
            </a:r>
          </a:p>
          <a:p>
            <a:pPr lvl="1"/>
            <a:r>
              <a:rPr lang="en-US" sz="2000" dirty="0"/>
              <a:t>L2RLME-PAN-SCAN.{</a:t>
            </a:r>
            <a:r>
              <a:rPr lang="en-US" sz="2000" dirty="0" smtClean="0"/>
              <a:t>request (14), </a:t>
            </a:r>
            <a:r>
              <a:rPr lang="en-US" sz="2000" dirty="0"/>
              <a:t>confirm, indication}</a:t>
            </a:r>
          </a:p>
          <a:p>
            <a:pPr lvl="1"/>
            <a:r>
              <a:rPr lang="en-US" sz="2000" dirty="0"/>
              <a:t>L2RLME-MESH-START.{</a:t>
            </a:r>
            <a:r>
              <a:rPr lang="en-US" sz="2000" dirty="0" smtClean="0"/>
              <a:t>request (18), </a:t>
            </a:r>
            <a:r>
              <a:rPr lang="en-US" sz="2000" dirty="0"/>
              <a:t>confirm}</a:t>
            </a:r>
          </a:p>
          <a:p>
            <a:pPr lvl="1"/>
            <a:r>
              <a:rPr lang="en-US" sz="2000" dirty="0"/>
              <a:t>L2RLME-MESH-STOP.{request, confirm}</a:t>
            </a:r>
          </a:p>
          <a:p>
            <a:pPr lvl="1"/>
            <a:r>
              <a:rPr lang="en-US" sz="2000" dirty="0"/>
              <a:t>L2RLME-JOIN-MESH.{</a:t>
            </a:r>
            <a:r>
              <a:rPr lang="en-US" sz="2000" dirty="0" smtClean="0"/>
              <a:t>request (9), </a:t>
            </a:r>
            <a:r>
              <a:rPr lang="en-US" sz="2000" dirty="0"/>
              <a:t>confirm}</a:t>
            </a:r>
          </a:p>
          <a:p>
            <a:pPr lvl="1"/>
            <a:r>
              <a:rPr lang="en-US" sz="2000" dirty="0"/>
              <a:t>L2RLME-MESH-DISCOVERY.{</a:t>
            </a:r>
            <a:r>
              <a:rPr lang="en-US" sz="2000" dirty="0" smtClean="0"/>
              <a:t>request (5), </a:t>
            </a:r>
            <a:r>
              <a:rPr lang="en-US" sz="2000" dirty="0"/>
              <a:t>confirm}</a:t>
            </a:r>
          </a:p>
          <a:p>
            <a:pPr lvl="1"/>
            <a:r>
              <a:rPr lang="en-US" sz="2000" dirty="0"/>
              <a:t>L2RLME-MESH-SELECT.{</a:t>
            </a:r>
            <a:r>
              <a:rPr lang="en-US" sz="2000" dirty="0" smtClean="0"/>
              <a:t>request (3), </a:t>
            </a:r>
            <a:r>
              <a:rPr lang="en-US" sz="2000" dirty="0"/>
              <a:t>confirm}</a:t>
            </a:r>
          </a:p>
          <a:p>
            <a:pPr lvl="1"/>
            <a:r>
              <a:rPr lang="en-US" sz="2000" dirty="0"/>
              <a:t>L2RLME-LEAVE-MESH.{</a:t>
            </a:r>
            <a:r>
              <a:rPr lang="en-US" sz="2000" dirty="0" smtClean="0"/>
              <a:t>request (4), </a:t>
            </a:r>
            <a:r>
              <a:rPr lang="en-US" sz="2000" dirty="0"/>
              <a:t>confirm}</a:t>
            </a:r>
          </a:p>
          <a:p>
            <a:pPr lvl="1"/>
            <a:r>
              <a:rPr lang="en-US" sz="2000" dirty="0" smtClean="0"/>
              <a:t>L2RLME-DISCONNECT-MESH.indication (2)</a:t>
            </a:r>
            <a:endParaRPr lang="en-US" sz="2000" dirty="0"/>
          </a:p>
          <a:p>
            <a:pPr lvl="1"/>
            <a:r>
              <a:rPr lang="en-US" sz="2000" dirty="0" smtClean="0"/>
              <a:t>L2RLME-INTERMEDIATE-ADDR-LIST.indication (3)</a:t>
            </a:r>
            <a:endParaRPr lang="en-US" sz="2000" dirty="0"/>
          </a:p>
          <a:p>
            <a:pPr lvl="1"/>
            <a:r>
              <a:rPr lang="en-US" sz="2000" dirty="0" smtClean="0"/>
              <a:t>L2RLME-NOTIFY.indication (3)</a:t>
            </a:r>
            <a:endParaRPr lang="en-US" sz="2000" dirty="0" smtClean="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
        <p:nvSpPr>
          <p:cNvPr id="7" name="Footer Placeholder 2"/>
          <p:cNvSpPr>
            <a:spLocks noGrp="1"/>
          </p:cNvSpPr>
          <p:nvPr>
            <p:ph type="ftr" sz="quarter" idx="11"/>
          </p:nvPr>
        </p:nvSpPr>
        <p:spPr>
          <a:xfrm>
            <a:off x="6400800" y="6477000"/>
            <a:ext cx="2209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&lt;Charles Perkins&gt;, &lt;Futurewei&gt;</a:t>
            </a:r>
            <a:endParaRPr lang="en-US" dirty="0"/>
          </a:p>
        </p:txBody>
      </p:sp>
    </p:spTree>
    <p:extLst>
      <p:ext uri="{BB962C8B-B14F-4D97-AF65-F5344CB8AC3E}">
        <p14:creationId xmlns:p14="http://schemas.microsoft.com/office/powerpoint/2010/main" val="420703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Other L2R </a:t>
            </a:r>
            <a:r>
              <a:rPr lang="en-US" dirty="0" smtClean="0"/>
              <a:t>Primitives</a:t>
            </a:r>
            <a:endParaRPr lang="en-US" dirty="0"/>
          </a:p>
        </p:txBody>
      </p:sp>
      <p:sp>
        <p:nvSpPr>
          <p:cNvPr id="3" name="Content Placeholder 2"/>
          <p:cNvSpPr>
            <a:spLocks noGrp="1"/>
          </p:cNvSpPr>
          <p:nvPr>
            <p:ph idx="1"/>
          </p:nvPr>
        </p:nvSpPr>
        <p:spPr>
          <a:xfrm>
            <a:off x="457200" y="1447800"/>
            <a:ext cx="8153400" cy="4800600"/>
          </a:xfrm>
        </p:spPr>
        <p:txBody>
          <a:bodyPr/>
          <a:lstStyle/>
          <a:p>
            <a:r>
              <a:rPr lang="en-US" dirty="0" smtClean="0"/>
              <a:t>short </a:t>
            </a:r>
            <a:r>
              <a:rPr lang="en-US" dirty="0"/>
              <a:t>address assignment </a:t>
            </a:r>
            <a:r>
              <a:rPr lang="en-US" dirty="0" smtClean="0"/>
              <a:t>/ </a:t>
            </a:r>
            <a:r>
              <a:rPr lang="en-US" dirty="0" smtClean="0"/>
              <a:t>management</a:t>
            </a:r>
          </a:p>
          <a:p>
            <a:pPr lvl="1"/>
            <a:r>
              <a:rPr lang="en-US" sz="2000" dirty="0"/>
              <a:t>L2RLME-AA-RQ.{</a:t>
            </a:r>
            <a:r>
              <a:rPr lang="en-US" sz="2000" dirty="0" smtClean="0"/>
              <a:t>request (3), confirm (4), indication (5)}</a:t>
            </a:r>
            <a:endParaRPr lang="en-US" sz="2000" dirty="0"/>
          </a:p>
          <a:p>
            <a:pPr lvl="1"/>
            <a:r>
              <a:rPr lang="en-US" sz="2000" dirty="0"/>
              <a:t>L2RLME-AA-RP.{request, confirm}</a:t>
            </a:r>
          </a:p>
          <a:p>
            <a:pPr lvl="1"/>
            <a:r>
              <a:rPr lang="en-US" sz="2000" dirty="0"/>
              <a:t>L2RLME-ARLS.{request, confirm, indication}</a:t>
            </a:r>
            <a:endParaRPr lang="en-US" sz="2000" dirty="0" smtClean="0"/>
          </a:p>
          <a:p>
            <a:r>
              <a:rPr lang="en-US" dirty="0"/>
              <a:t>multicast </a:t>
            </a:r>
            <a:r>
              <a:rPr lang="en-US" dirty="0" smtClean="0"/>
              <a:t>management</a:t>
            </a:r>
          </a:p>
          <a:p>
            <a:pPr lvl="1"/>
            <a:r>
              <a:rPr lang="en-US" sz="2000" dirty="0"/>
              <a:t>L2RLME-MULTICAST-SUBSCRIPTION.{</a:t>
            </a:r>
            <a:r>
              <a:rPr lang="en-US" sz="2000" dirty="0" smtClean="0"/>
              <a:t>request (4), </a:t>
            </a:r>
            <a:r>
              <a:rPr lang="en-US" sz="2000" dirty="0"/>
              <a:t>confirm}</a:t>
            </a:r>
            <a:endParaRPr lang="en-US" sz="2000" dirty="0" smtClean="0"/>
          </a:p>
          <a:p>
            <a:r>
              <a:rPr lang="en-US" dirty="0" smtClean="0"/>
              <a:t>data-plane </a:t>
            </a:r>
            <a:r>
              <a:rPr lang="en-US" dirty="0" smtClean="0"/>
              <a:t>support</a:t>
            </a:r>
          </a:p>
          <a:p>
            <a:pPr lvl="1"/>
            <a:r>
              <a:rPr lang="en-US" sz="2000" dirty="0"/>
              <a:t>L2R-DATA.{</a:t>
            </a:r>
            <a:r>
              <a:rPr lang="en-US" sz="2000" dirty="0" smtClean="0"/>
              <a:t>request (21), </a:t>
            </a:r>
            <a:r>
              <a:rPr lang="en-US" sz="2000" dirty="0"/>
              <a:t>confirm, </a:t>
            </a:r>
            <a:r>
              <a:rPr lang="en-US" sz="2000" dirty="0" smtClean="0"/>
              <a:t>indication (15)}</a:t>
            </a:r>
            <a:endParaRPr lang="en-US" sz="2000" dirty="0"/>
          </a:p>
          <a:p>
            <a:pPr lvl="1"/>
            <a:r>
              <a:rPr lang="en-US" sz="2000" dirty="0"/>
              <a:t>L2R-MC-DATA.{</a:t>
            </a:r>
            <a:r>
              <a:rPr lang="en-US" sz="2000" dirty="0" smtClean="0"/>
              <a:t>request (7), </a:t>
            </a:r>
            <a:r>
              <a:rPr lang="en-US" sz="2000" dirty="0"/>
              <a:t>confirm, indication}</a:t>
            </a:r>
            <a:endParaRPr lang="en-US" sz="2000"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
        <p:nvSpPr>
          <p:cNvPr id="7" name="Footer Placeholder 2"/>
          <p:cNvSpPr>
            <a:spLocks noGrp="1"/>
          </p:cNvSpPr>
          <p:nvPr>
            <p:ph type="ftr" sz="quarter" idx="11"/>
          </p:nvPr>
        </p:nvSpPr>
        <p:spPr>
          <a:xfrm>
            <a:off x="6400800" y="6477000"/>
            <a:ext cx="2209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&lt;Charles Perkins&gt;, &lt;Futurewei&gt;</a:t>
            </a:r>
            <a:endParaRPr lang="en-US" dirty="0"/>
          </a:p>
        </p:txBody>
      </p:sp>
    </p:spTree>
    <p:extLst>
      <p:ext uri="{BB962C8B-B14F-4D97-AF65-F5344CB8AC3E}">
        <p14:creationId xmlns:p14="http://schemas.microsoft.com/office/powerpoint/2010/main" val="912310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Protocol operations to MAC/PHY</a:t>
            </a:r>
            <a:endParaRPr lang="en-US" dirty="0"/>
          </a:p>
        </p:txBody>
      </p:sp>
      <p:sp>
        <p:nvSpPr>
          <p:cNvPr id="3" name="Content Placeholder 2"/>
          <p:cNvSpPr>
            <a:spLocks noGrp="1"/>
          </p:cNvSpPr>
          <p:nvPr>
            <p:ph idx="1"/>
          </p:nvPr>
        </p:nvSpPr>
        <p:spPr>
          <a:xfrm>
            <a:off x="381000" y="1676400"/>
            <a:ext cx="8305800" cy="4114800"/>
          </a:xfrm>
        </p:spPr>
        <p:txBody>
          <a:bodyPr/>
          <a:lstStyle/>
          <a:p>
            <a:r>
              <a:rPr lang="en-US" sz="2400" dirty="0" smtClean="0"/>
              <a:t>Topology </a:t>
            </a:r>
            <a:r>
              <a:rPr lang="en-US" sz="2400" dirty="0"/>
              <a:t>control and mesh parameter </a:t>
            </a:r>
            <a:r>
              <a:rPr lang="en-US" sz="2400" dirty="0" smtClean="0"/>
              <a:t>dissemination</a:t>
            </a:r>
          </a:p>
          <a:p>
            <a:pPr lvl="1"/>
            <a:r>
              <a:rPr lang="en-US" sz="2000" dirty="0" smtClean="0"/>
              <a:t>Beacon configuration to include TC IE</a:t>
            </a:r>
          </a:p>
          <a:p>
            <a:pPr lvl="1"/>
            <a:r>
              <a:rPr lang="en-US" sz="2000" dirty="0"/>
              <a:t>TC IE, RA IE</a:t>
            </a:r>
            <a:endParaRPr lang="en-US" sz="2000" dirty="0" smtClean="0"/>
          </a:p>
          <a:p>
            <a:r>
              <a:rPr lang="en-US" sz="2400" dirty="0" smtClean="0"/>
              <a:t>Neighbor </a:t>
            </a:r>
            <a:r>
              <a:rPr lang="en-US" sz="2400" dirty="0"/>
              <a:t>list </a:t>
            </a:r>
            <a:r>
              <a:rPr lang="en-US" sz="2400" dirty="0"/>
              <a:t>management (NLM </a:t>
            </a:r>
            <a:r>
              <a:rPr lang="en-US" sz="2400" dirty="0" smtClean="0"/>
              <a:t>IE)</a:t>
            </a:r>
            <a:endParaRPr lang="en-US" sz="2400" dirty="0" smtClean="0"/>
          </a:p>
          <a:p>
            <a:r>
              <a:rPr lang="en-US" sz="2400" dirty="0" smtClean="0"/>
              <a:t>Support </a:t>
            </a:r>
            <a:r>
              <a:rPr lang="en-US" sz="2400" dirty="0"/>
              <a:t>for source </a:t>
            </a:r>
            <a:r>
              <a:rPr lang="en-US" sz="2400" dirty="0" smtClean="0"/>
              <a:t>routing (# addresses fields)</a:t>
            </a:r>
            <a:endParaRPr lang="en-US" sz="2400" dirty="0" smtClean="0"/>
          </a:p>
          <a:p>
            <a:r>
              <a:rPr lang="en-US" sz="2400" dirty="0" smtClean="0"/>
              <a:t>Support </a:t>
            </a:r>
            <a:r>
              <a:rPr lang="en-US" sz="2400" dirty="0"/>
              <a:t>for peer-to-peer </a:t>
            </a:r>
            <a:r>
              <a:rPr lang="en-US" sz="2400" dirty="0"/>
              <a:t>routing (</a:t>
            </a:r>
            <a:r>
              <a:rPr lang="en-US" sz="2400" dirty="0" smtClean="0"/>
              <a:t>P2P-RQ/RP IEs)</a:t>
            </a:r>
            <a:endParaRPr lang="en-US" sz="2400" dirty="0" smtClean="0"/>
          </a:p>
          <a:p>
            <a:r>
              <a:rPr lang="en-US" sz="2400" dirty="0" smtClean="0"/>
              <a:t>Small </a:t>
            </a:r>
            <a:r>
              <a:rPr lang="en-US" sz="2400" dirty="0"/>
              <a:t>scale PAN </a:t>
            </a:r>
            <a:r>
              <a:rPr lang="en-US" sz="2400" dirty="0"/>
              <a:t>support </a:t>
            </a:r>
            <a:r>
              <a:rPr lang="en-US" sz="2400" dirty="0" smtClean="0"/>
              <a:t>(SRA and SLR IEs)</a:t>
            </a:r>
            <a:endParaRPr lang="en-US" sz="2400" dirty="0" smtClean="0"/>
          </a:p>
          <a:p>
            <a:r>
              <a:rPr lang="en-US" sz="2400" dirty="0" smtClean="0"/>
              <a:t>Address </a:t>
            </a:r>
            <a:r>
              <a:rPr lang="en-US" sz="2400" dirty="0"/>
              <a:t>allocation </a:t>
            </a:r>
            <a:r>
              <a:rPr lang="en-US" sz="2400" dirty="0"/>
              <a:t>support (</a:t>
            </a:r>
            <a:r>
              <a:rPr lang="en-US" sz="2400" dirty="0" smtClean="0"/>
              <a:t>AA-RQ, AA-RP, A-RLS)</a:t>
            </a:r>
            <a:endParaRPr lang="en-US" sz="2400" dirty="0" smtClean="0"/>
          </a:p>
          <a:p>
            <a:r>
              <a:rPr lang="en-US" sz="2400" dirty="0" smtClean="0"/>
              <a:t>Data </a:t>
            </a:r>
            <a:r>
              <a:rPr lang="en-US" sz="2400" dirty="0"/>
              <a:t>plane optimization, acknowledgement, </a:t>
            </a:r>
            <a:r>
              <a:rPr lang="en-US" sz="2400" dirty="0"/>
              <a:t>configuration (L2R Routing IE , </a:t>
            </a:r>
            <a:r>
              <a:rPr lang="en-US" sz="2400" dirty="0" err="1"/>
              <a:t>DCat</a:t>
            </a:r>
            <a:r>
              <a:rPr lang="en-US" sz="2400" dirty="0"/>
              <a:t> </a:t>
            </a:r>
            <a:r>
              <a:rPr lang="en-US" sz="2400" dirty="0" smtClean="0"/>
              <a:t>IE, </a:t>
            </a:r>
            <a:r>
              <a:rPr lang="en-US" sz="2400" dirty="0"/>
              <a:t>E2E ACK </a:t>
            </a:r>
            <a:r>
              <a:rPr lang="en-US" sz="2400" dirty="0" smtClean="0"/>
              <a:t>IE)</a:t>
            </a:r>
            <a:endParaRPr lang="en-US" sz="2400"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
        <p:nvSpPr>
          <p:cNvPr id="7" name="Footer Placeholder 2"/>
          <p:cNvSpPr>
            <a:spLocks noGrp="1"/>
          </p:cNvSpPr>
          <p:nvPr>
            <p:ph type="ftr" sz="quarter" idx="11"/>
          </p:nvPr>
        </p:nvSpPr>
        <p:spPr>
          <a:xfrm>
            <a:off x="6400800" y="6477000"/>
            <a:ext cx="2209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&lt;Charles Perkins&gt;, &lt;Futurewei&gt;</a:t>
            </a:r>
            <a:endParaRPr lang="en-US" dirty="0"/>
          </a:p>
        </p:txBody>
      </p:sp>
    </p:spTree>
    <p:extLst>
      <p:ext uri="{BB962C8B-B14F-4D97-AF65-F5344CB8AC3E}">
        <p14:creationId xmlns:p14="http://schemas.microsoft.com/office/powerpoint/2010/main" val="2413946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tables (many parameters)</a:t>
            </a:r>
            <a:endParaRPr lang="en-US" dirty="0"/>
          </a:p>
        </p:txBody>
      </p:sp>
      <p:sp>
        <p:nvSpPr>
          <p:cNvPr id="3" name="Content Placeholder 2"/>
          <p:cNvSpPr>
            <a:spLocks noGrp="1"/>
          </p:cNvSpPr>
          <p:nvPr>
            <p:ph idx="1"/>
          </p:nvPr>
        </p:nvSpPr>
        <p:spPr/>
        <p:txBody>
          <a:bodyPr/>
          <a:lstStyle/>
          <a:p>
            <a:r>
              <a:rPr lang="en-US" sz="2400" dirty="0"/>
              <a:t>24 </a:t>
            </a:r>
            <a:r>
              <a:rPr lang="en-US" sz="2400" dirty="0" smtClean="0"/>
              <a:t>L2IB attributes (</a:t>
            </a:r>
            <a:r>
              <a:rPr lang="en-US" sz="2400" dirty="0"/>
              <a:t>Table </a:t>
            </a:r>
            <a:r>
              <a:rPr lang="en-US" sz="2400" dirty="0" smtClean="0"/>
              <a:t>57)</a:t>
            </a:r>
          </a:p>
          <a:p>
            <a:r>
              <a:rPr lang="en-US" sz="2400" dirty="0" smtClean="0"/>
              <a:t>6 elements </a:t>
            </a:r>
            <a:r>
              <a:rPr lang="en-US" sz="2400" dirty="0"/>
              <a:t>of a L2R mesh </a:t>
            </a:r>
            <a:r>
              <a:rPr lang="en-US" sz="2400" dirty="0" smtClean="0"/>
              <a:t>descriptor (</a:t>
            </a:r>
            <a:r>
              <a:rPr lang="en-US" sz="2400" dirty="0"/>
              <a:t>Table </a:t>
            </a:r>
            <a:r>
              <a:rPr lang="en-US" sz="2400" dirty="0" smtClean="0"/>
              <a:t>58)</a:t>
            </a:r>
          </a:p>
          <a:p>
            <a:r>
              <a:rPr lang="en-US" sz="2400" dirty="0" smtClean="0"/>
              <a:t>L2R </a:t>
            </a:r>
            <a:r>
              <a:rPr lang="en-US" sz="2400" dirty="0"/>
              <a:t>Broadcast Security </a:t>
            </a:r>
            <a:r>
              <a:rPr lang="en-US" sz="2400" dirty="0" smtClean="0"/>
              <a:t>attributes (</a:t>
            </a:r>
            <a:r>
              <a:rPr lang="en-US" sz="2400" dirty="0"/>
              <a:t>Table </a:t>
            </a:r>
            <a:r>
              <a:rPr lang="en-US" sz="2400" dirty="0" smtClean="0"/>
              <a:t>59 — many)</a:t>
            </a:r>
          </a:p>
          <a:p>
            <a:r>
              <a:rPr lang="en-US" sz="2400" dirty="0"/>
              <a:t>L2R </a:t>
            </a:r>
            <a:r>
              <a:rPr lang="en-US" sz="2400" dirty="0" smtClean="0"/>
              <a:t>Unicast </a:t>
            </a:r>
            <a:r>
              <a:rPr lang="en-US" sz="2400" dirty="0"/>
              <a:t>Security attributes (Table </a:t>
            </a:r>
            <a:r>
              <a:rPr lang="en-US" sz="2400" dirty="0" smtClean="0"/>
              <a:t>62 </a:t>
            </a:r>
            <a:r>
              <a:rPr lang="en-US" sz="2400" dirty="0"/>
              <a:t>— many)</a:t>
            </a:r>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
        <p:nvSpPr>
          <p:cNvPr id="7" name="Footer Placeholder 2"/>
          <p:cNvSpPr>
            <a:spLocks noGrp="1"/>
          </p:cNvSpPr>
          <p:nvPr>
            <p:ph type="ftr" sz="quarter" idx="11"/>
          </p:nvPr>
        </p:nvSpPr>
        <p:spPr>
          <a:xfrm>
            <a:off x="6400800" y="6477000"/>
            <a:ext cx="2209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&lt;Charles Perkins&gt;, &lt;Futurewei&gt;</a:t>
            </a:r>
            <a:endParaRPr lang="en-US" dirty="0"/>
          </a:p>
        </p:txBody>
      </p:sp>
    </p:spTree>
    <p:extLst>
      <p:ext uri="{BB962C8B-B14F-4D97-AF65-F5344CB8AC3E}">
        <p14:creationId xmlns:p14="http://schemas.microsoft.com/office/powerpoint/2010/main" val="1052618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609600"/>
          </a:xfrm>
        </p:spPr>
        <p:txBody>
          <a:bodyPr/>
          <a:lstStyle/>
          <a:p>
            <a:r>
              <a:rPr lang="en-US" dirty="0" smtClean="0"/>
              <a:t>L2IB configuration parameters</a:t>
            </a:r>
            <a:endParaRPr lang="en-US" dirty="0"/>
          </a:p>
        </p:txBody>
      </p:sp>
      <p:sp>
        <p:nvSpPr>
          <p:cNvPr id="7" name="Content Placeholder 6"/>
          <p:cNvSpPr>
            <a:spLocks noGrp="1"/>
          </p:cNvSpPr>
          <p:nvPr>
            <p:ph sz="half" idx="1"/>
          </p:nvPr>
        </p:nvSpPr>
        <p:spPr/>
        <p:txBody>
          <a:bodyPr/>
          <a:lstStyle/>
          <a:p>
            <a:r>
              <a:rPr lang="en-US" sz="1400" dirty="0"/>
              <a:t>l2rMeshDescriptorList</a:t>
            </a:r>
          </a:p>
          <a:p>
            <a:r>
              <a:rPr lang="en-US" sz="1400" dirty="0"/>
              <a:t>l2rSwitchMesh</a:t>
            </a:r>
          </a:p>
          <a:p>
            <a:r>
              <a:rPr lang="en-US" sz="1400" dirty="0"/>
              <a:t>l2rMeshIdMeshRoot</a:t>
            </a:r>
          </a:p>
          <a:p>
            <a:r>
              <a:rPr lang="en-US" sz="1400" dirty="0"/>
              <a:t>l2rIntervalUnit</a:t>
            </a:r>
          </a:p>
          <a:p>
            <a:r>
              <a:rPr lang="en-US" sz="1400" dirty="0"/>
              <a:t>l2rRaIeInterval</a:t>
            </a:r>
          </a:p>
          <a:p>
            <a:r>
              <a:rPr lang="en-US" sz="1400" dirty="0"/>
              <a:t>l2rNlmIeInterval</a:t>
            </a:r>
          </a:p>
          <a:p>
            <a:r>
              <a:rPr lang="en-US" sz="1400" dirty="0"/>
              <a:t>l2rTcIeInterval</a:t>
            </a:r>
          </a:p>
          <a:p>
            <a:r>
              <a:rPr lang="en-US" sz="1400" dirty="0"/>
              <a:t>l2rRaIeInterval</a:t>
            </a:r>
          </a:p>
          <a:p>
            <a:r>
              <a:rPr lang="en-US" sz="1400" dirty="0"/>
              <a:t>l2rNlmIeInterval</a:t>
            </a:r>
          </a:p>
          <a:p>
            <a:r>
              <a:rPr lang="en-US" sz="1400" dirty="0"/>
              <a:t>l2rTcIeTxAddrFrequency</a:t>
            </a:r>
          </a:p>
          <a:p>
            <a:r>
              <a:rPr lang="en-US" sz="1400" dirty="0"/>
              <a:t>l2rMaxMissedTcIe</a:t>
            </a:r>
          </a:p>
          <a:p>
            <a:r>
              <a:rPr lang="en-US" sz="1400" dirty="0"/>
              <a:t>l2rNlmIeAcceptance</a:t>
            </a:r>
          </a:p>
          <a:p>
            <a:r>
              <a:rPr lang="en-US" sz="1400" dirty="0"/>
              <a:t>l2rMeshSelection</a:t>
            </a:r>
          </a:p>
          <a:p>
            <a:r>
              <a:rPr lang="en-US" sz="1400" dirty="0"/>
              <a:t>l2rMeshRecordMode</a:t>
            </a:r>
          </a:p>
          <a:p>
            <a:r>
              <a:rPr lang="en-US" sz="1400" dirty="0"/>
              <a:t>l2rNeighborRecord</a:t>
            </a:r>
          </a:p>
          <a:p>
            <a:r>
              <a:rPr lang="en-US" sz="1400" dirty="0" smtClean="0"/>
              <a:t>l2rRvsUnsupported</a:t>
            </a:r>
            <a:endParaRPr lang="en-US" sz="1400" dirty="0"/>
          </a:p>
        </p:txBody>
      </p:sp>
      <p:sp>
        <p:nvSpPr>
          <p:cNvPr id="8" name="Content Placeholder 7"/>
          <p:cNvSpPr>
            <a:spLocks noGrp="1"/>
          </p:cNvSpPr>
          <p:nvPr>
            <p:ph sz="half" idx="2"/>
          </p:nvPr>
        </p:nvSpPr>
        <p:spPr/>
        <p:txBody>
          <a:bodyPr/>
          <a:lstStyle/>
          <a:p>
            <a:r>
              <a:rPr lang="en-US" sz="1800" dirty="0"/>
              <a:t>l2rMaxScanRetry</a:t>
            </a:r>
          </a:p>
          <a:p>
            <a:r>
              <a:rPr lang="en-US" sz="1800" dirty="0"/>
              <a:t>l2rDcatMaxLength</a:t>
            </a:r>
          </a:p>
          <a:p>
            <a:r>
              <a:rPr lang="en-US" sz="1800" dirty="0"/>
              <a:t>l2rDefaultTtl</a:t>
            </a:r>
          </a:p>
          <a:p>
            <a:r>
              <a:rPr lang="en-US" sz="1800" dirty="0"/>
              <a:t>l2rDefaultRl</a:t>
            </a:r>
          </a:p>
          <a:p>
            <a:r>
              <a:rPr lang="en-US" sz="1800" dirty="0"/>
              <a:t>l2rMcBcJitterNeighborMagnitude</a:t>
            </a:r>
          </a:p>
          <a:p>
            <a:r>
              <a:rPr lang="en-US" sz="1800" dirty="0"/>
              <a:t>l2rMcbcJitterBaseValue</a:t>
            </a:r>
          </a:p>
          <a:p>
            <a:r>
              <a:rPr lang="en-US" sz="1800" dirty="0"/>
              <a:t>l2rAaWaitTime</a:t>
            </a:r>
          </a:p>
          <a:p>
            <a:r>
              <a:rPr lang="en-US" sz="1800" dirty="0"/>
              <a:t>l2rPmax</a:t>
            </a:r>
          </a:p>
          <a:p>
            <a:r>
              <a:rPr lang="en-US" sz="1800" dirty="0"/>
              <a:t>l2rPmin</a:t>
            </a:r>
          </a:p>
          <a:p>
            <a:r>
              <a:rPr lang="en-US" sz="1800" dirty="0"/>
              <a:t>l2rP2PRouteDiscoveryTimeout</a:t>
            </a:r>
            <a:endParaRPr lang="en-US" sz="1800" dirty="0"/>
          </a:p>
        </p:txBody>
      </p:sp>
      <p:sp>
        <p:nvSpPr>
          <p:cNvPr id="3" name="Date Placeholder 2"/>
          <p:cNvSpPr>
            <a:spLocks noGrp="1"/>
          </p:cNvSpPr>
          <p:nvPr>
            <p:ph type="dt" sz="half" idx="10"/>
          </p:nvPr>
        </p:nvSpPr>
        <p:spPr/>
        <p:txBody>
          <a:bodyPr/>
          <a:lstStyle/>
          <a:p>
            <a:pPr>
              <a:defRPr/>
            </a:pPr>
            <a:r>
              <a:rPr lang="en-US" smtClean="0"/>
              <a:t>&lt;Sept 2016&gt;</a:t>
            </a:r>
            <a:endParaRPr lang="en-US" dirty="0"/>
          </a:p>
        </p:txBody>
      </p:sp>
      <p:sp>
        <p:nvSpPr>
          <p:cNvPr id="4" name="Footer Placeholder 3"/>
          <p:cNvSpPr>
            <a:spLocks noGrp="1"/>
          </p:cNvSpPr>
          <p:nvPr>
            <p:ph type="ftr" sz="quarter" idx="11"/>
          </p:nvPr>
        </p:nvSpPr>
        <p:spPr/>
        <p:txBody>
          <a:bodyPr/>
          <a:lstStyle/>
          <a:p>
            <a:pPr>
              <a:defRPr/>
            </a:pPr>
            <a:r>
              <a:rPr lang="en-US" smtClean="0"/>
              <a:t>&lt;Charles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44D6F7E7-F846-9C47-8234-F22A6D728C69}" type="slidenum">
              <a:rPr lang="en-US" smtClean="0"/>
              <a:pPr>
                <a:defRPr/>
              </a:pPr>
              <a:t>9</a:t>
            </a:fld>
            <a:endParaRPr lang="en-US"/>
          </a:p>
        </p:txBody>
      </p:sp>
    </p:spTree>
    <p:extLst>
      <p:ext uri="{BB962C8B-B14F-4D97-AF65-F5344CB8AC3E}">
        <p14:creationId xmlns:p14="http://schemas.microsoft.com/office/powerpoint/2010/main" val="316258808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82191</TotalTime>
  <Words>1063</Words>
  <Application>Microsoft Office PowerPoint</Application>
  <PresentationFormat>On-screen Show (4:3)</PresentationFormat>
  <Paragraphs>554</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802.15.10 Functional Decomposition</vt:lpstr>
      <vt:lpstr>PHY and DLL Functional Decomposition</vt:lpstr>
      <vt:lpstr>What’s in L2R?</vt:lpstr>
      <vt:lpstr>Mesh L2R Primitives</vt:lpstr>
      <vt:lpstr>Other L2R Primitives</vt:lpstr>
      <vt:lpstr>Protocol operations to MAC/PHY</vt:lpstr>
      <vt:lpstr>Configuration tables (many parameters)</vt:lpstr>
      <vt:lpstr>L2IB configuration parameters</vt:lpstr>
      <vt:lpstr>View of L2R optional functional block</vt:lpstr>
      <vt:lpstr>802.15.10 “inside” 802.15.12 (?)</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Warsaw</dc:title>
  <dc:subject>IEEE 802.15 &lt;TG12&gt;</dc:subject>
  <dc:creator>Pat Kinney</dc:creator>
  <dc:description>&lt;15-16-0601-00-0012&gt;</dc:description>
  <cp:lastModifiedBy>charliep</cp:lastModifiedBy>
  <cp:revision>918</cp:revision>
  <cp:lastPrinted>2015-07-14T16:02:16Z</cp:lastPrinted>
  <dcterms:created xsi:type="dcterms:W3CDTF">2009-07-12T16:25:16Z</dcterms:created>
  <dcterms:modified xsi:type="dcterms:W3CDTF">2016-09-14T12:59:06Z</dcterms:modified>
</cp:coreProperties>
</file>