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49" r:id="rId2"/>
  </p:sldMasterIdLst>
  <p:notesMasterIdLst>
    <p:notesMasterId r:id="rId19"/>
  </p:notesMasterIdLst>
  <p:sldIdLst>
    <p:sldId id="287" r:id="rId3"/>
    <p:sldId id="257" r:id="rId4"/>
    <p:sldId id="258" r:id="rId5"/>
    <p:sldId id="259" r:id="rId6"/>
    <p:sldId id="273" r:id="rId7"/>
    <p:sldId id="288" r:id="rId8"/>
    <p:sldId id="297" r:id="rId9"/>
    <p:sldId id="290" r:id="rId10"/>
    <p:sldId id="291" r:id="rId11"/>
    <p:sldId id="277" r:id="rId12"/>
    <p:sldId id="294" r:id="rId13"/>
    <p:sldId id="278" r:id="rId14"/>
    <p:sldId id="279" r:id="rId15"/>
    <p:sldId id="280" r:id="rId16"/>
    <p:sldId id="281" r:id="rId17"/>
    <p:sldId id="282" r:id="rId18"/>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6"/>
    <p:restoredTop sz="94692"/>
  </p:normalViewPr>
  <p:slideViewPr>
    <p:cSldViewPr>
      <p:cViewPr varScale="1">
        <p:scale>
          <a:sx n="75" d="100"/>
          <a:sy n="75" d="100"/>
        </p:scale>
        <p:origin x="1020" y="4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2692"/>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p:cNvSpPr>
            <a:spLocks noGrp="1" noChangeArrowheads="1"/>
          </p:cNvSpPr>
          <p:nvPr>
            <p:ph type="dt"/>
          </p:nvPr>
        </p:nvSpPr>
        <p:spPr bwMode="auto">
          <a:xfrm>
            <a:off x="646113" y="85725"/>
            <a:ext cx="2700337" cy="211138"/>
          </a:xfrm>
          <a:prstGeom prst="rect">
            <a:avLst/>
          </a:prstGeom>
          <a:noFill/>
          <a:ln>
            <a:noFill/>
          </a:ln>
          <a:effectLst/>
          <a:extLst>
            <a:ext uri="{FAA26D3D-D897-4be2-8F04-BA451C77F1D7}"/>
            <a:ext uri="{909E8E84-426E-40dd-AFC4-6F175D3DCCD1}"/>
            <a:ext uri="{91240B29-F687-4f45-9708-019B960494DF}"/>
            <a:ext uri="{AF507438-7753-43e0-B8FC-AC1667EBCBE1}"/>
          </a:ex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p:cNvSpPr>
            <a:spLocks noGrp="1" noChangeArrowheads="1"/>
          </p:cNvSpPr>
          <p:nvPr>
            <p:ph type="body"/>
          </p:nvPr>
        </p:nvSpPr>
        <p:spPr bwMode="auto">
          <a:xfrm>
            <a:off x="914400" y="4387850"/>
            <a:ext cx="5021263" cy="4148138"/>
          </a:xfrm>
          <a:prstGeom prst="rect">
            <a:avLst/>
          </a:prstGeom>
          <a:noFill/>
          <a:ln>
            <a:noFill/>
          </a:ln>
          <a:effectLst/>
          <a:extLst>
            <a:ext uri="{FAA26D3D-D897-4be2-8F04-BA451C77F1D7}"/>
            <a:ext uri="{909E8E84-426E-40dd-AFC4-6F175D3DCCD1}"/>
            <a:ext uri="{91240B29-F687-4f45-9708-019B960494DF}"/>
            <a:ext uri="{AF507438-7753-43e0-B8FC-AC1667EBCBE1}"/>
          </a:ex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p:cNvSpPr>
            <a:spLocks noGrp="1" noChangeArrowheads="1"/>
          </p:cNvSpPr>
          <p:nvPr>
            <p:ph type="sldNum"/>
          </p:nvPr>
        </p:nvSpPr>
        <p:spPr bwMode="auto">
          <a:xfrm>
            <a:off x="2901950" y="8942388"/>
            <a:ext cx="784225" cy="730250"/>
          </a:xfrm>
          <a:prstGeom prst="rect">
            <a:avLst/>
          </a:prstGeom>
          <a:noFill/>
          <a:ln>
            <a:noFill/>
          </a:ln>
          <a:effectLst/>
          <a:extLst>
            <a:ext uri="{FAA26D3D-D897-4be2-8F04-BA451C77F1D7}"/>
            <a:ext uri="{909E8E84-426E-40dd-AFC4-6F175D3DCCD1}"/>
            <a:ext uri="{91240B29-F687-4f45-9708-019B960494DF}"/>
            <a:ext uri="{AF507438-7753-43e0-B8FC-AC1667EBCBE1}"/>
          </a:ex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E4CD1C66-2000-4F6E-98B8-C00F0A775675}" type="slidenum">
              <a:rPr lang="en-US" altLang="en-US"/>
              <a:pPr>
                <a:defRPr/>
              </a:pPr>
              <a:t>‹#›</a:t>
            </a:fld>
            <a:endParaRPr lang="en-US" altLang="en-US"/>
          </a:p>
        </p:txBody>
      </p:sp>
      <p:sp>
        <p:nvSpPr>
          <p:cNvPr id="25613" name="Rectangle 12"/>
          <p:cNvSpPr>
            <a:spLocks noChangeArrowheads="1"/>
          </p:cNvSpPr>
          <p:nvPr/>
        </p:nvSpPr>
        <p:spPr bwMode="auto">
          <a:xfrm>
            <a:off x="715963" y="8942388"/>
            <a:ext cx="2255837"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a:solidFill>
                  <a:srgbClr val="000000"/>
                </a:solidFill>
              </a:rPr>
              <a:t>Tentative agenda Full WG</a:t>
            </a:r>
          </a:p>
        </p:txBody>
      </p:sp>
      <p:sp>
        <p:nvSpPr>
          <p:cNvPr id="3086" name="Line 13"/>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3087" name="Line 14"/>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A686E6C5-D102-4A81-A905-DA15035702D6}" type="slidenum">
              <a:rPr lang="en-US" altLang="en-US" sz="2400" smtClean="0"/>
              <a:pPr>
                <a:spcBef>
                  <a:spcPct val="0"/>
                </a:spcBef>
                <a:buClrTx/>
                <a:buFontTx/>
                <a:buNone/>
              </a:pPr>
              <a:t>1</a:t>
            </a:fld>
            <a:endParaRPr lang="en-US" altLang="en-US" sz="2400"/>
          </a:p>
        </p:txBody>
      </p:sp>
      <p:sp>
        <p:nvSpPr>
          <p:cNvPr id="5124" name="Text Box 1"/>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F3016C2A-067D-4E13-90DA-CC3D1554AE8E}" type="slidenum">
              <a:rPr lang="en-US" altLang="en-US"/>
              <a:pPr algn="r" eaLnBrk="1" hangingPunct="1">
                <a:spcBef>
                  <a:spcPct val="0"/>
                </a:spcBef>
                <a:buClrTx/>
                <a:buFontTx/>
                <a:buNone/>
              </a:pPr>
              <a:t>1</a:t>
            </a:fld>
            <a:endParaRPr lang="en-US" altLang="en-US"/>
          </a:p>
        </p:txBody>
      </p:sp>
      <p:sp>
        <p:nvSpPr>
          <p:cNvPr id="5126" name="Text Box 3"/>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70" name="Rectangle 7"/>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7171" name="Rectangle 11"/>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1E754A52-66DD-4451-BF50-9C3FE5C164C4}" type="slidenum">
              <a:rPr lang="en-US" altLang="en-US" sz="2400" smtClean="0"/>
              <a:pPr>
                <a:spcBef>
                  <a:spcPct val="0"/>
                </a:spcBef>
                <a:buClrTx/>
                <a:buFontTx/>
                <a:buNone/>
              </a:pPr>
              <a:t>2</a:t>
            </a:fld>
            <a:endParaRPr lang="en-US" altLang="en-US" sz="2400"/>
          </a:p>
        </p:txBody>
      </p:sp>
      <p:sp>
        <p:nvSpPr>
          <p:cNvPr id="7172" name="Text Box 1"/>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7173" name="Text Box 2"/>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EEAED866-E6D2-49AD-B020-E73BA77EE1D5}" type="slidenum">
              <a:rPr lang="en-US" altLang="en-US"/>
              <a:pPr algn="r" eaLnBrk="1" hangingPunct="1">
                <a:spcBef>
                  <a:spcPct val="0"/>
                </a:spcBef>
                <a:buClrTx/>
                <a:buFontTx/>
                <a:buNone/>
              </a:pPr>
              <a:t>2</a:t>
            </a:fld>
            <a:endParaRPr lang="en-US" altLang="en-US"/>
          </a:p>
        </p:txBody>
      </p:sp>
      <p:sp>
        <p:nvSpPr>
          <p:cNvPr id="7174" name="Text Box 3"/>
          <p:cNvSpPr>
            <a:spLocks noGrp="1" noRot="1" noChangeAspect="1" noChangeArrowheads="1" noTextEdit="1"/>
          </p:cNvSpPr>
          <p:nvPr>
            <p:ph type="sldImg"/>
          </p:nvPr>
        </p:nvSpPr>
        <p:spPr>
          <a:xfrm>
            <a:off x="1130300" y="698500"/>
            <a:ext cx="4602163" cy="3451225"/>
          </a:xfrm>
          <a:solidFill>
            <a:srgbClr val="FFFFFF"/>
          </a:solidFill>
          <a:ln/>
        </p:spPr>
      </p:sp>
      <p:sp>
        <p:nvSpPr>
          <p:cNvPr id="7175" name="Text Box 4"/>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a:p>
            <a:r>
              <a:rPr lang="en-US" altLang="en-US">
                <a:latin typeface="Times New Roman" panose="02020603050405020304" pitchFamily="18" charset="0"/>
              </a:rPr>
              <a:t>----- Meeting Notes (17/01/2011 11:38) -----</a:t>
            </a:r>
          </a:p>
          <a:p>
            <a:r>
              <a:rPr lang="en-US" altLang="en-US">
                <a:latin typeface="Times New Roman" panose="02020603050405020304" pitchFamily="18" charset="0"/>
              </a:rPr>
              <a:t>Replace 1st paragraph with context for TVWS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8" name="Rectangle 7"/>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9219" name="Rectangle 11"/>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4F51AD21-BE3F-4EA5-BBB4-B020A558426B}" type="slidenum">
              <a:rPr lang="en-US" altLang="en-US" sz="2400" smtClean="0"/>
              <a:pPr>
                <a:spcBef>
                  <a:spcPct val="0"/>
                </a:spcBef>
                <a:buClrTx/>
                <a:buFontTx/>
                <a:buNone/>
              </a:pPr>
              <a:t>3</a:t>
            </a:fld>
            <a:endParaRPr lang="en-US" altLang="en-US" sz="2400"/>
          </a:p>
        </p:txBody>
      </p:sp>
      <p:sp>
        <p:nvSpPr>
          <p:cNvPr id="9220" name="Text Box 1"/>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9221" name="Text Box 2"/>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0E268E7D-7278-4206-9A4C-647113AF88F9}" type="slidenum">
              <a:rPr lang="en-US" altLang="en-US"/>
              <a:pPr algn="r" eaLnBrk="1" hangingPunct="1">
                <a:spcBef>
                  <a:spcPct val="0"/>
                </a:spcBef>
                <a:buClrTx/>
                <a:buFontTx/>
                <a:buNone/>
              </a:pPr>
              <a:t>3</a:t>
            </a:fld>
            <a:endParaRPr lang="en-US" altLang="en-US"/>
          </a:p>
        </p:txBody>
      </p:sp>
      <p:sp>
        <p:nvSpPr>
          <p:cNvPr id="9222" name="Text Box 3"/>
          <p:cNvSpPr>
            <a:spLocks noGrp="1" noRot="1" noChangeAspect="1" noChangeArrowheads="1" noTextEdit="1"/>
          </p:cNvSpPr>
          <p:nvPr>
            <p:ph type="sldImg"/>
          </p:nvPr>
        </p:nvSpPr>
        <p:spPr>
          <a:xfrm>
            <a:off x="1130300" y="698500"/>
            <a:ext cx="4602163" cy="3451225"/>
          </a:xfrm>
          <a:solidFill>
            <a:srgbClr val="FFFFFF"/>
          </a:solidFill>
          <a:ln/>
        </p:spPr>
      </p:sp>
      <p:sp>
        <p:nvSpPr>
          <p:cNvPr id="9223" name="Text Box 4"/>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7"/>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11267" name="Rectangle 11"/>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99BADA93-F754-4E7B-B9FD-FB092F052775}" type="slidenum">
              <a:rPr lang="en-US" altLang="en-US" sz="2400" smtClean="0"/>
              <a:pPr>
                <a:spcBef>
                  <a:spcPct val="0"/>
                </a:spcBef>
                <a:buClrTx/>
                <a:buFontTx/>
                <a:buNone/>
              </a:pPr>
              <a:t>4</a:t>
            </a:fld>
            <a:endParaRPr lang="en-US" altLang="en-US" sz="2400"/>
          </a:p>
        </p:txBody>
      </p:sp>
      <p:sp>
        <p:nvSpPr>
          <p:cNvPr id="11268" name="Text Box 1"/>
          <p:cNvSpPr>
            <a:spLocks noGrp="1" noRot="1" noChangeAspect="1" noChangeArrowheads="1" noTextEdit="1"/>
          </p:cNvSpPr>
          <p:nvPr>
            <p:ph type="sldImg"/>
          </p:nvPr>
        </p:nvSpPr>
        <p:spPr>
          <a:xfrm>
            <a:off x="1130300" y="698500"/>
            <a:ext cx="4602163" cy="3451225"/>
          </a:xfrm>
          <a:solidFill>
            <a:srgbClr val="FFFFFF"/>
          </a:solidFill>
          <a:ln/>
        </p:spPr>
      </p:sp>
      <p:sp>
        <p:nvSpPr>
          <p:cNvPr id="11269" name="Text Box 2"/>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
        <p:nvSpPr>
          <p:cNvPr id="11270" name="Text Box 3"/>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07/12/10</a:t>
            </a:r>
          </a:p>
        </p:txBody>
      </p:sp>
      <p:sp>
        <p:nvSpPr>
          <p:cNvPr id="11271" name="Text Box 4"/>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38D2CC25-3FB0-410B-B491-66B33EF0A856}" type="slidenum">
              <a:rPr lang="en-US" altLang="en-US"/>
              <a:pPr algn="r" eaLnBrk="1" hangingPunct="1">
                <a:spcBef>
                  <a:spcPct val="0"/>
                </a:spcBef>
                <a:buClrTx/>
                <a:buFontTx/>
                <a:buNone/>
              </a:pPr>
              <a:t>4</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7"/>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13315" name="Rectangle 11"/>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C6163627-23D1-4E9D-B813-434CFF804262}" type="slidenum">
              <a:rPr lang="en-US" altLang="en-US" sz="2400" smtClean="0"/>
              <a:pPr>
                <a:spcBef>
                  <a:spcPct val="0"/>
                </a:spcBef>
                <a:buClrTx/>
                <a:buFontTx/>
                <a:buNone/>
              </a:pPr>
              <a:t>5</a:t>
            </a:fld>
            <a:endParaRPr lang="en-US" altLang="en-US" sz="2400"/>
          </a:p>
        </p:txBody>
      </p:sp>
      <p:sp>
        <p:nvSpPr>
          <p:cNvPr id="13316" name="Text Box 1"/>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13317" name="Text Box 2"/>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3077BBEE-D05B-4888-9110-E05B8C502BFC}" type="slidenum">
              <a:rPr lang="en-US" altLang="en-US"/>
              <a:pPr algn="r" eaLnBrk="1" hangingPunct="1">
                <a:spcBef>
                  <a:spcPct val="0"/>
                </a:spcBef>
                <a:buClrTx/>
                <a:buFontTx/>
                <a:buNone/>
              </a:pPr>
              <a:t>5</a:t>
            </a:fld>
            <a:endParaRPr lang="en-US" altLang="en-US"/>
          </a:p>
        </p:txBody>
      </p:sp>
      <p:sp>
        <p:nvSpPr>
          <p:cNvPr id="13318" name="Text Box 3"/>
          <p:cNvSpPr>
            <a:spLocks noGrp="1" noRot="1" noChangeAspect="1" noChangeArrowheads="1" noTextEdit="1"/>
          </p:cNvSpPr>
          <p:nvPr>
            <p:ph type="sldImg"/>
          </p:nvPr>
        </p:nvSpPr>
        <p:spPr>
          <a:xfrm>
            <a:off x="1130300" y="698500"/>
            <a:ext cx="4602163" cy="3451225"/>
          </a:xfrm>
          <a:solidFill>
            <a:srgbClr val="FFFFFF"/>
          </a:solidFill>
          <a:ln/>
        </p:spPr>
      </p:sp>
      <p:sp>
        <p:nvSpPr>
          <p:cNvPr id="13319" name="Text Box 4"/>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70" name="Rectangle 7"/>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7171" name="Rectangle 11"/>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1E754A52-66DD-4451-BF50-9C3FE5C164C4}" type="slidenum">
              <a:rPr lang="en-US" altLang="en-US" sz="2400" smtClean="0"/>
              <a:pPr>
                <a:spcBef>
                  <a:spcPct val="0"/>
                </a:spcBef>
                <a:buClrTx/>
                <a:buFontTx/>
                <a:buNone/>
              </a:pPr>
              <a:t>11</a:t>
            </a:fld>
            <a:endParaRPr lang="en-US" altLang="en-US" sz="2400"/>
          </a:p>
        </p:txBody>
      </p:sp>
      <p:sp>
        <p:nvSpPr>
          <p:cNvPr id="7172" name="Text Box 1"/>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7173" name="Text Box 2"/>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EEAED866-E6D2-49AD-B020-E73BA77EE1D5}" type="slidenum">
              <a:rPr lang="en-US" altLang="en-US"/>
              <a:pPr algn="r" eaLnBrk="1" hangingPunct="1">
                <a:spcBef>
                  <a:spcPct val="0"/>
                </a:spcBef>
                <a:buClrTx/>
                <a:buFontTx/>
                <a:buNone/>
              </a:pPr>
              <a:t>11</a:t>
            </a:fld>
            <a:endParaRPr lang="en-US" altLang="en-US"/>
          </a:p>
        </p:txBody>
      </p:sp>
      <p:sp>
        <p:nvSpPr>
          <p:cNvPr id="7174" name="Text Box 3"/>
          <p:cNvSpPr>
            <a:spLocks noGrp="1" noRot="1" noChangeAspect="1" noChangeArrowheads="1" noTextEdit="1"/>
          </p:cNvSpPr>
          <p:nvPr>
            <p:ph type="sldImg"/>
          </p:nvPr>
        </p:nvSpPr>
        <p:spPr>
          <a:xfrm>
            <a:off x="1130300" y="698500"/>
            <a:ext cx="4602163" cy="3451225"/>
          </a:xfrm>
          <a:solidFill>
            <a:srgbClr val="FFFFFF"/>
          </a:solidFill>
          <a:ln/>
        </p:spPr>
      </p:sp>
      <p:sp>
        <p:nvSpPr>
          <p:cNvPr id="7175" name="Text Box 4"/>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a:p>
            <a:r>
              <a:rPr lang="en-US" altLang="en-US">
                <a:latin typeface="Times New Roman" panose="02020603050405020304" pitchFamily="18" charset="0"/>
              </a:rPr>
              <a:t>----- Meeting Notes (17/01/2011 11:38) -----</a:t>
            </a:r>
          </a:p>
          <a:p>
            <a:r>
              <a:rPr lang="en-US" altLang="en-US">
                <a:latin typeface="Times New Roman" panose="02020603050405020304" pitchFamily="18" charset="0"/>
              </a:rPr>
              <a:t>Replace 1st paragraph with context for TVWS</a:t>
            </a:r>
          </a:p>
        </p:txBody>
      </p:sp>
    </p:spTree>
    <p:extLst>
      <p:ext uri="{BB962C8B-B14F-4D97-AF65-F5344CB8AC3E}">
        <p14:creationId xmlns:p14="http://schemas.microsoft.com/office/powerpoint/2010/main" val="8611300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0" hangingPunct="0">
              <a:spcBef>
                <a:spcPct val="0"/>
              </a:spcBef>
              <a:buClrTx/>
              <a:buFontTx/>
              <a:buNone/>
            </a:pPr>
            <a:fld id="{FF0C9546-C16A-4B53-A39B-E63140E617BD}" type="slidenum">
              <a:rPr lang="en-US" altLang="en-US" sz="1300" smtClean="0">
                <a:solidFill>
                  <a:schemeClr val="tx1"/>
                </a:solidFill>
              </a:rPr>
              <a:pPr eaLnBrk="0" hangingPunct="0">
                <a:spcBef>
                  <a:spcPct val="0"/>
                </a:spcBef>
                <a:buClrTx/>
                <a:buFontTx/>
                <a:buNone/>
              </a:pPr>
              <a:t>12</a:t>
            </a:fld>
            <a:endParaRPr lang="en-US" altLang="en-US" sz="1300">
              <a:solidFill>
                <a:schemeClr val="tx1"/>
              </a:solidFill>
            </a:endParaRPr>
          </a:p>
        </p:txBody>
      </p:sp>
      <p:sp>
        <p:nvSpPr>
          <p:cNvPr id="15363" name="Rectangle 1026"/>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latin typeface="Times New Roman" panose="02020603050405020304" pitchFamily="18" charset="0"/>
            </a:endParaRPr>
          </a:p>
        </p:txBody>
      </p:sp>
      <p:sp>
        <p:nvSpPr>
          <p:cNvPr id="15364" name="Rectangle 1027"/>
          <p:cNvSpPr>
            <a:spLocks noGrp="1" noRot="1" noChangeAspect="1" noChangeArrowheads="1" noTextEdit="1"/>
          </p:cNvSpPr>
          <p:nvPr>
            <p:ph type="sldImg"/>
          </p:nvPr>
        </p:nvSpPr>
        <p:spPr>
          <a:xfrm>
            <a:off x="1131888" y="698500"/>
            <a:ext cx="4591050" cy="3443288"/>
          </a:xfrm>
          <a:ln w="12700" cap="flat">
            <a:solidFill>
              <a:schemeClr val="tx1"/>
            </a:solidFill>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0" hangingPunct="0">
              <a:spcBef>
                <a:spcPct val="0"/>
              </a:spcBef>
              <a:buClrTx/>
              <a:buFontTx/>
              <a:buNone/>
            </a:pPr>
            <a:fld id="{DF85A6CF-94E8-4975-87EB-61ABC9D4BCB1}" type="slidenum">
              <a:rPr lang="en-US" altLang="en-US" sz="1300" smtClean="0">
                <a:solidFill>
                  <a:schemeClr val="tx1"/>
                </a:solidFill>
              </a:rPr>
              <a:pPr eaLnBrk="0" hangingPunct="0">
                <a:spcBef>
                  <a:spcPct val="0"/>
                </a:spcBef>
                <a:buClrTx/>
                <a:buFontTx/>
                <a:buNone/>
              </a:pPr>
              <a:t>16</a:t>
            </a:fld>
            <a:endParaRPr lang="en-US" altLang="en-US" sz="1300">
              <a:solidFill>
                <a:schemeClr val="tx1"/>
              </a:solidFill>
            </a:endParaRPr>
          </a:p>
        </p:txBody>
      </p:sp>
      <p:sp>
        <p:nvSpPr>
          <p:cNvPr id="20483" name="Rectangle 2"/>
          <p:cNvSpPr>
            <a:spLocks noGrp="1" noRot="1" noChangeAspect="1" noChangeArrowheads="1" noTextEdit="1"/>
          </p:cNvSpPr>
          <p:nvPr>
            <p:ph type="sldImg"/>
          </p:nvPr>
        </p:nvSpPr>
        <p:spPr>
          <a:xfrm>
            <a:off x="1131888" y="698500"/>
            <a:ext cx="4591050" cy="3443288"/>
          </a:xfrm>
          <a:ln/>
        </p:spPr>
      </p:sp>
      <p:sp>
        <p:nvSpPr>
          <p:cNvPr id="2048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p:cNvSpPr>
            <a:spLocks noGrp="1" noChangeArrowheads="1"/>
          </p:cNvSpPr>
          <p:nvPr>
            <p:ph type="sldNum" idx="10"/>
          </p:nvPr>
        </p:nvSpPr>
        <p:spPr>
          <a:ln/>
        </p:spPr>
        <p:txBody>
          <a:bodyPr/>
          <a:lstStyle>
            <a:lvl1pPr>
              <a:defRPr/>
            </a:lvl1pPr>
          </a:lstStyle>
          <a:p>
            <a:pPr>
              <a:defRPr/>
            </a:pPr>
            <a:r>
              <a:rPr lang="en-US" altLang="en-US"/>
              <a:t>Slide </a:t>
            </a:r>
            <a:fld id="{B9488A0C-1EAE-4314-B2DC-9C15D87ECC05}" type="slidenum">
              <a:rPr lang="en-US" altLang="en-US"/>
              <a:pPr>
                <a:defRPr/>
              </a:pPr>
              <a:t>‹#›</a:t>
            </a:fld>
            <a:endParaRPr lang="en-US" altLang="en-US"/>
          </a:p>
        </p:txBody>
      </p:sp>
    </p:spTree>
    <p:extLst>
      <p:ext uri="{BB962C8B-B14F-4D97-AF65-F5344CB8AC3E}">
        <p14:creationId xmlns:p14="http://schemas.microsoft.com/office/powerpoint/2010/main" val="3182529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p:cNvSpPr>
            <a:spLocks noGrp="1" noChangeArrowheads="1"/>
          </p:cNvSpPr>
          <p:nvPr>
            <p:ph type="sldNum" idx="10"/>
          </p:nvPr>
        </p:nvSpPr>
        <p:spPr>
          <a:ln/>
        </p:spPr>
        <p:txBody>
          <a:bodyPr/>
          <a:lstStyle>
            <a:lvl1pPr>
              <a:defRPr/>
            </a:lvl1pPr>
          </a:lstStyle>
          <a:p>
            <a:pPr>
              <a:defRPr/>
            </a:pPr>
            <a:r>
              <a:rPr lang="en-US" altLang="en-US"/>
              <a:t>Slide </a:t>
            </a:r>
            <a:fld id="{0676AD2C-8DD1-49DE-9717-6EB6852B6A76}" type="slidenum">
              <a:rPr lang="en-US" altLang="en-US"/>
              <a:pPr>
                <a:defRPr/>
              </a:pPr>
              <a:t>‹#›</a:t>
            </a:fld>
            <a:endParaRPr lang="en-US" altLang="en-US"/>
          </a:p>
        </p:txBody>
      </p:sp>
    </p:spTree>
    <p:extLst>
      <p:ext uri="{BB962C8B-B14F-4D97-AF65-F5344CB8AC3E}">
        <p14:creationId xmlns:p14="http://schemas.microsoft.com/office/powerpoint/2010/main" val="41717207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p:cNvSpPr>
            <a:spLocks noGrp="1" noChangeArrowheads="1"/>
          </p:cNvSpPr>
          <p:nvPr>
            <p:ph type="sldNum" idx="10"/>
          </p:nvPr>
        </p:nvSpPr>
        <p:spPr>
          <a:ln/>
        </p:spPr>
        <p:txBody>
          <a:bodyPr/>
          <a:lstStyle>
            <a:lvl1pPr>
              <a:defRPr/>
            </a:lvl1pPr>
          </a:lstStyle>
          <a:p>
            <a:pPr>
              <a:defRPr/>
            </a:pPr>
            <a:r>
              <a:rPr lang="en-US" altLang="en-US"/>
              <a:t>Slide </a:t>
            </a:r>
            <a:fld id="{5AD0A711-063D-4DFC-BF60-1F263DF572E1}" type="slidenum">
              <a:rPr lang="en-US" altLang="en-US"/>
              <a:pPr>
                <a:defRPr/>
              </a:pPr>
              <a:t>‹#›</a:t>
            </a:fld>
            <a:endParaRPr lang="en-US" altLang="en-US"/>
          </a:p>
        </p:txBody>
      </p:sp>
    </p:spTree>
    <p:extLst>
      <p:ext uri="{BB962C8B-B14F-4D97-AF65-F5344CB8AC3E}">
        <p14:creationId xmlns:p14="http://schemas.microsoft.com/office/powerpoint/2010/main" val="29561207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5" name="Rectangle 4"/>
          <p:cNvSpPr>
            <a:spLocks noGrp="1" noChangeArrowheads="1"/>
          </p:cNvSpPr>
          <p:nvPr>
            <p:ph type="sldNum" idx="11"/>
          </p:nvPr>
        </p:nvSpPr>
        <p:spPr>
          <a:ln/>
        </p:spPr>
        <p:txBody>
          <a:bodyPr/>
          <a:lstStyle>
            <a:lvl1pPr>
              <a:defRPr/>
            </a:lvl1pPr>
          </a:lstStyle>
          <a:p>
            <a:pPr>
              <a:defRPr/>
            </a:pPr>
            <a:r>
              <a:rPr lang="en-US" altLang="en-US"/>
              <a:t>Slide </a:t>
            </a:r>
            <a:fld id="{C309E4DD-1304-4E6E-86D9-928F3B1CF191}" type="slidenum">
              <a:rPr lang="en-US" altLang="en-US"/>
              <a:pPr>
                <a:defRPr/>
              </a:pPr>
              <a:t>‹#›</a:t>
            </a:fld>
            <a:endParaRPr lang="en-US" altLang="en-US"/>
          </a:p>
        </p:txBody>
      </p:sp>
    </p:spTree>
    <p:extLst>
      <p:ext uri="{BB962C8B-B14F-4D97-AF65-F5344CB8AC3E}">
        <p14:creationId xmlns:p14="http://schemas.microsoft.com/office/powerpoint/2010/main" val="35315065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5" name="Rectangle 4"/>
          <p:cNvSpPr>
            <a:spLocks noGrp="1" noChangeArrowheads="1"/>
          </p:cNvSpPr>
          <p:nvPr>
            <p:ph type="sldNum" idx="11"/>
          </p:nvPr>
        </p:nvSpPr>
        <p:spPr>
          <a:ln/>
        </p:spPr>
        <p:txBody>
          <a:bodyPr/>
          <a:lstStyle>
            <a:lvl1pPr>
              <a:defRPr/>
            </a:lvl1pPr>
          </a:lstStyle>
          <a:p>
            <a:pPr>
              <a:defRPr/>
            </a:pPr>
            <a:r>
              <a:rPr lang="en-US" altLang="en-US"/>
              <a:t>Slide </a:t>
            </a:r>
            <a:fld id="{488506D2-FAAE-40EC-826D-F7C02D0F6162}" type="slidenum">
              <a:rPr lang="en-US" altLang="en-US"/>
              <a:pPr>
                <a:defRPr/>
              </a:pPr>
              <a:t>‹#›</a:t>
            </a:fld>
            <a:endParaRPr lang="en-US" altLang="en-US"/>
          </a:p>
        </p:txBody>
      </p:sp>
    </p:spTree>
    <p:extLst>
      <p:ext uri="{BB962C8B-B14F-4D97-AF65-F5344CB8AC3E}">
        <p14:creationId xmlns:p14="http://schemas.microsoft.com/office/powerpoint/2010/main" val="25587039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5" name="Rectangle 4"/>
          <p:cNvSpPr>
            <a:spLocks noGrp="1" noChangeArrowheads="1"/>
          </p:cNvSpPr>
          <p:nvPr>
            <p:ph type="sldNum" idx="11"/>
          </p:nvPr>
        </p:nvSpPr>
        <p:spPr>
          <a:ln/>
        </p:spPr>
        <p:txBody>
          <a:bodyPr/>
          <a:lstStyle>
            <a:lvl1pPr>
              <a:defRPr/>
            </a:lvl1pPr>
          </a:lstStyle>
          <a:p>
            <a:pPr>
              <a:defRPr/>
            </a:pPr>
            <a:r>
              <a:rPr lang="en-US" altLang="en-US"/>
              <a:t>Slide </a:t>
            </a:r>
            <a:fld id="{C4421262-9F5F-4BF2-8C8D-43C140F39402}" type="slidenum">
              <a:rPr lang="en-US" altLang="en-US"/>
              <a:pPr>
                <a:defRPr/>
              </a:pPr>
              <a:t>‹#›</a:t>
            </a:fld>
            <a:endParaRPr lang="en-US" altLang="en-US"/>
          </a:p>
        </p:txBody>
      </p:sp>
    </p:spTree>
    <p:extLst>
      <p:ext uri="{BB962C8B-B14F-4D97-AF65-F5344CB8AC3E}">
        <p14:creationId xmlns:p14="http://schemas.microsoft.com/office/powerpoint/2010/main" val="4086690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6" name="Rectangle 4"/>
          <p:cNvSpPr>
            <a:spLocks noGrp="1" noChangeArrowheads="1"/>
          </p:cNvSpPr>
          <p:nvPr>
            <p:ph type="sldNum" idx="11"/>
          </p:nvPr>
        </p:nvSpPr>
        <p:spPr>
          <a:ln/>
        </p:spPr>
        <p:txBody>
          <a:bodyPr/>
          <a:lstStyle>
            <a:lvl1pPr>
              <a:defRPr/>
            </a:lvl1pPr>
          </a:lstStyle>
          <a:p>
            <a:pPr>
              <a:defRPr/>
            </a:pPr>
            <a:r>
              <a:rPr lang="en-US" altLang="en-US"/>
              <a:t>Slide </a:t>
            </a:r>
            <a:fld id="{A1C4DAAC-84FF-4491-92F7-FDECD7CCD931}" type="slidenum">
              <a:rPr lang="en-US" altLang="en-US"/>
              <a:pPr>
                <a:defRPr/>
              </a:pPr>
              <a:t>‹#›</a:t>
            </a:fld>
            <a:endParaRPr lang="en-US" altLang="en-US"/>
          </a:p>
        </p:txBody>
      </p:sp>
    </p:spTree>
    <p:extLst>
      <p:ext uri="{BB962C8B-B14F-4D97-AF65-F5344CB8AC3E}">
        <p14:creationId xmlns:p14="http://schemas.microsoft.com/office/powerpoint/2010/main" val="34155641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8" name="Rectangle 4"/>
          <p:cNvSpPr>
            <a:spLocks noGrp="1" noChangeArrowheads="1"/>
          </p:cNvSpPr>
          <p:nvPr>
            <p:ph type="sldNum" idx="11"/>
          </p:nvPr>
        </p:nvSpPr>
        <p:spPr>
          <a:ln/>
        </p:spPr>
        <p:txBody>
          <a:bodyPr/>
          <a:lstStyle>
            <a:lvl1pPr>
              <a:defRPr/>
            </a:lvl1pPr>
          </a:lstStyle>
          <a:p>
            <a:pPr>
              <a:defRPr/>
            </a:pPr>
            <a:r>
              <a:rPr lang="en-US" altLang="en-US"/>
              <a:t>Slide </a:t>
            </a:r>
            <a:fld id="{F4F6D02D-C602-4F92-8713-6E5C82BB97E5}" type="slidenum">
              <a:rPr lang="en-US" altLang="en-US"/>
              <a:pPr>
                <a:defRPr/>
              </a:pPr>
              <a:t>‹#›</a:t>
            </a:fld>
            <a:endParaRPr lang="en-US" altLang="en-US"/>
          </a:p>
        </p:txBody>
      </p:sp>
    </p:spTree>
    <p:extLst>
      <p:ext uri="{BB962C8B-B14F-4D97-AF65-F5344CB8AC3E}">
        <p14:creationId xmlns:p14="http://schemas.microsoft.com/office/powerpoint/2010/main" val="30913363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4" name="Rectangle 4"/>
          <p:cNvSpPr>
            <a:spLocks noGrp="1" noChangeArrowheads="1"/>
          </p:cNvSpPr>
          <p:nvPr>
            <p:ph type="sldNum" idx="11"/>
          </p:nvPr>
        </p:nvSpPr>
        <p:spPr>
          <a:ln/>
        </p:spPr>
        <p:txBody>
          <a:bodyPr/>
          <a:lstStyle>
            <a:lvl1pPr>
              <a:defRPr/>
            </a:lvl1pPr>
          </a:lstStyle>
          <a:p>
            <a:pPr>
              <a:defRPr/>
            </a:pPr>
            <a:r>
              <a:rPr lang="en-US" altLang="en-US"/>
              <a:t>Slide </a:t>
            </a:r>
            <a:fld id="{EF4222CD-7660-4D3B-89F5-3FB7F547824D}" type="slidenum">
              <a:rPr lang="en-US" altLang="en-US"/>
              <a:pPr>
                <a:defRPr/>
              </a:pPr>
              <a:t>‹#›</a:t>
            </a:fld>
            <a:endParaRPr lang="en-US" altLang="en-US"/>
          </a:p>
        </p:txBody>
      </p:sp>
    </p:spTree>
    <p:extLst>
      <p:ext uri="{BB962C8B-B14F-4D97-AF65-F5344CB8AC3E}">
        <p14:creationId xmlns:p14="http://schemas.microsoft.com/office/powerpoint/2010/main" val="265786804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3" name="Rectangle 4"/>
          <p:cNvSpPr>
            <a:spLocks noGrp="1" noChangeArrowheads="1"/>
          </p:cNvSpPr>
          <p:nvPr>
            <p:ph type="sldNum" idx="11"/>
          </p:nvPr>
        </p:nvSpPr>
        <p:spPr>
          <a:ln/>
        </p:spPr>
        <p:txBody>
          <a:bodyPr/>
          <a:lstStyle>
            <a:lvl1pPr>
              <a:defRPr/>
            </a:lvl1pPr>
          </a:lstStyle>
          <a:p>
            <a:pPr>
              <a:defRPr/>
            </a:pPr>
            <a:r>
              <a:rPr lang="en-US" altLang="en-US"/>
              <a:t>Slide </a:t>
            </a:r>
            <a:fld id="{4E8217D8-66FB-4BC5-8F9F-4D12BDF41E4C}" type="slidenum">
              <a:rPr lang="en-US" altLang="en-US"/>
              <a:pPr>
                <a:defRPr/>
              </a:pPr>
              <a:t>‹#›</a:t>
            </a:fld>
            <a:endParaRPr lang="en-US" altLang="en-US"/>
          </a:p>
        </p:txBody>
      </p:sp>
    </p:spTree>
    <p:extLst>
      <p:ext uri="{BB962C8B-B14F-4D97-AF65-F5344CB8AC3E}">
        <p14:creationId xmlns:p14="http://schemas.microsoft.com/office/powerpoint/2010/main" val="25738647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6" name="Rectangle 4"/>
          <p:cNvSpPr>
            <a:spLocks noGrp="1" noChangeArrowheads="1"/>
          </p:cNvSpPr>
          <p:nvPr>
            <p:ph type="sldNum" idx="11"/>
          </p:nvPr>
        </p:nvSpPr>
        <p:spPr>
          <a:ln/>
        </p:spPr>
        <p:txBody>
          <a:bodyPr/>
          <a:lstStyle>
            <a:lvl1pPr>
              <a:defRPr/>
            </a:lvl1pPr>
          </a:lstStyle>
          <a:p>
            <a:pPr>
              <a:defRPr/>
            </a:pPr>
            <a:r>
              <a:rPr lang="en-US" altLang="en-US"/>
              <a:t>Slide </a:t>
            </a:r>
            <a:fld id="{173E4FBF-9BA1-46EA-A98D-411E07EC7AD5}" type="slidenum">
              <a:rPr lang="en-US" altLang="en-US"/>
              <a:pPr>
                <a:defRPr/>
              </a:pPr>
              <a:t>‹#›</a:t>
            </a:fld>
            <a:endParaRPr lang="en-US" altLang="en-US"/>
          </a:p>
        </p:txBody>
      </p:sp>
    </p:spTree>
    <p:extLst>
      <p:ext uri="{BB962C8B-B14F-4D97-AF65-F5344CB8AC3E}">
        <p14:creationId xmlns:p14="http://schemas.microsoft.com/office/powerpoint/2010/main" val="6396241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p:cNvSpPr>
            <a:spLocks noGrp="1" noChangeArrowheads="1"/>
          </p:cNvSpPr>
          <p:nvPr>
            <p:ph type="sldNum" idx="10"/>
          </p:nvPr>
        </p:nvSpPr>
        <p:spPr>
          <a:ln/>
        </p:spPr>
        <p:txBody>
          <a:bodyPr/>
          <a:lstStyle>
            <a:lvl1pPr>
              <a:defRPr/>
            </a:lvl1pPr>
          </a:lstStyle>
          <a:p>
            <a:pPr>
              <a:defRPr/>
            </a:pPr>
            <a:r>
              <a:rPr lang="en-US" altLang="en-US"/>
              <a:t>Slide </a:t>
            </a:r>
            <a:fld id="{B94D6398-E1E5-4C1F-BDD8-9413353E77C4}" type="slidenum">
              <a:rPr lang="en-US" altLang="en-US"/>
              <a:pPr>
                <a:defRPr/>
              </a:pPr>
              <a:t>‹#›</a:t>
            </a:fld>
            <a:endParaRPr lang="en-US" altLang="en-US"/>
          </a:p>
        </p:txBody>
      </p:sp>
    </p:spTree>
    <p:extLst>
      <p:ext uri="{BB962C8B-B14F-4D97-AF65-F5344CB8AC3E}">
        <p14:creationId xmlns:p14="http://schemas.microsoft.com/office/powerpoint/2010/main" val="355523609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6" name="Rectangle 4"/>
          <p:cNvSpPr>
            <a:spLocks noGrp="1" noChangeArrowheads="1"/>
          </p:cNvSpPr>
          <p:nvPr>
            <p:ph type="sldNum" idx="11"/>
          </p:nvPr>
        </p:nvSpPr>
        <p:spPr>
          <a:ln/>
        </p:spPr>
        <p:txBody>
          <a:bodyPr/>
          <a:lstStyle>
            <a:lvl1pPr>
              <a:defRPr/>
            </a:lvl1pPr>
          </a:lstStyle>
          <a:p>
            <a:pPr>
              <a:defRPr/>
            </a:pPr>
            <a:r>
              <a:rPr lang="en-US" altLang="en-US"/>
              <a:t>Slide </a:t>
            </a:r>
            <a:fld id="{2F443FCF-312F-4560-B865-0603DD7DEA05}" type="slidenum">
              <a:rPr lang="en-US" altLang="en-US"/>
              <a:pPr>
                <a:defRPr/>
              </a:pPr>
              <a:t>‹#›</a:t>
            </a:fld>
            <a:endParaRPr lang="en-US" altLang="en-US"/>
          </a:p>
        </p:txBody>
      </p:sp>
    </p:spTree>
    <p:extLst>
      <p:ext uri="{BB962C8B-B14F-4D97-AF65-F5344CB8AC3E}">
        <p14:creationId xmlns:p14="http://schemas.microsoft.com/office/powerpoint/2010/main" val="394009554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5" name="Rectangle 4"/>
          <p:cNvSpPr>
            <a:spLocks noGrp="1" noChangeArrowheads="1"/>
          </p:cNvSpPr>
          <p:nvPr>
            <p:ph type="sldNum" idx="11"/>
          </p:nvPr>
        </p:nvSpPr>
        <p:spPr>
          <a:ln/>
        </p:spPr>
        <p:txBody>
          <a:bodyPr/>
          <a:lstStyle>
            <a:lvl1pPr>
              <a:defRPr/>
            </a:lvl1pPr>
          </a:lstStyle>
          <a:p>
            <a:pPr>
              <a:defRPr/>
            </a:pPr>
            <a:r>
              <a:rPr lang="en-US" altLang="en-US"/>
              <a:t>Slide </a:t>
            </a:r>
            <a:fld id="{2FA54EAE-79A7-4E2B-B45F-CBC0C3E1BF37}" type="slidenum">
              <a:rPr lang="en-US" altLang="en-US"/>
              <a:pPr>
                <a:defRPr/>
              </a:pPr>
              <a:t>‹#›</a:t>
            </a:fld>
            <a:endParaRPr lang="en-US" altLang="en-US"/>
          </a:p>
        </p:txBody>
      </p:sp>
    </p:spTree>
    <p:extLst>
      <p:ext uri="{BB962C8B-B14F-4D97-AF65-F5344CB8AC3E}">
        <p14:creationId xmlns:p14="http://schemas.microsoft.com/office/powerpoint/2010/main" val="365273216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5" name="Rectangle 4"/>
          <p:cNvSpPr>
            <a:spLocks noGrp="1" noChangeArrowheads="1"/>
          </p:cNvSpPr>
          <p:nvPr>
            <p:ph type="sldNum" idx="11"/>
          </p:nvPr>
        </p:nvSpPr>
        <p:spPr>
          <a:ln/>
        </p:spPr>
        <p:txBody>
          <a:bodyPr/>
          <a:lstStyle>
            <a:lvl1pPr>
              <a:defRPr/>
            </a:lvl1pPr>
          </a:lstStyle>
          <a:p>
            <a:pPr>
              <a:defRPr/>
            </a:pPr>
            <a:r>
              <a:rPr lang="en-US" altLang="en-US"/>
              <a:t>Slide </a:t>
            </a:r>
            <a:fld id="{3DC09277-4C26-4DE3-9869-FB91E41CB987}" type="slidenum">
              <a:rPr lang="en-US" altLang="en-US"/>
              <a:pPr>
                <a:defRPr/>
              </a:pPr>
              <a:t>‹#›</a:t>
            </a:fld>
            <a:endParaRPr lang="en-US" altLang="en-US"/>
          </a:p>
        </p:txBody>
      </p:sp>
    </p:spTree>
    <p:extLst>
      <p:ext uri="{BB962C8B-B14F-4D97-AF65-F5344CB8AC3E}">
        <p14:creationId xmlns:p14="http://schemas.microsoft.com/office/powerpoint/2010/main" val="23177136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p:cNvSpPr>
            <a:spLocks noGrp="1" noChangeArrowheads="1"/>
          </p:cNvSpPr>
          <p:nvPr>
            <p:ph type="sldNum" idx="10"/>
          </p:nvPr>
        </p:nvSpPr>
        <p:spPr>
          <a:ln/>
        </p:spPr>
        <p:txBody>
          <a:bodyPr/>
          <a:lstStyle>
            <a:lvl1pPr>
              <a:defRPr/>
            </a:lvl1pPr>
          </a:lstStyle>
          <a:p>
            <a:pPr>
              <a:defRPr/>
            </a:pPr>
            <a:r>
              <a:rPr lang="en-US" altLang="en-US"/>
              <a:t>Slide </a:t>
            </a:r>
            <a:fld id="{1387FCE0-B8D8-42EA-871C-6C8E5B3179D9}" type="slidenum">
              <a:rPr lang="en-US" altLang="en-US"/>
              <a:pPr>
                <a:defRPr/>
              </a:pPr>
              <a:t>‹#›</a:t>
            </a:fld>
            <a:endParaRPr lang="en-US" altLang="en-US"/>
          </a:p>
        </p:txBody>
      </p:sp>
    </p:spTree>
    <p:extLst>
      <p:ext uri="{BB962C8B-B14F-4D97-AF65-F5344CB8AC3E}">
        <p14:creationId xmlns:p14="http://schemas.microsoft.com/office/powerpoint/2010/main" val="3147949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p:cNvSpPr>
            <a:spLocks noGrp="1" noChangeArrowheads="1"/>
          </p:cNvSpPr>
          <p:nvPr>
            <p:ph type="sldNum" idx="10"/>
          </p:nvPr>
        </p:nvSpPr>
        <p:spPr>
          <a:ln/>
        </p:spPr>
        <p:txBody>
          <a:bodyPr/>
          <a:lstStyle>
            <a:lvl1pPr>
              <a:defRPr/>
            </a:lvl1pPr>
          </a:lstStyle>
          <a:p>
            <a:pPr>
              <a:defRPr/>
            </a:pPr>
            <a:r>
              <a:rPr lang="en-US" altLang="en-US"/>
              <a:t>Slide </a:t>
            </a:r>
            <a:fld id="{9299BA6E-845D-405C-95B5-66150C009399}" type="slidenum">
              <a:rPr lang="en-US" altLang="en-US"/>
              <a:pPr>
                <a:defRPr/>
              </a:pPr>
              <a:t>‹#›</a:t>
            </a:fld>
            <a:endParaRPr lang="en-US" altLang="en-US"/>
          </a:p>
        </p:txBody>
      </p:sp>
    </p:spTree>
    <p:extLst>
      <p:ext uri="{BB962C8B-B14F-4D97-AF65-F5344CB8AC3E}">
        <p14:creationId xmlns:p14="http://schemas.microsoft.com/office/powerpoint/2010/main" val="6095183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p:cNvSpPr>
            <a:spLocks noGrp="1" noChangeArrowheads="1"/>
          </p:cNvSpPr>
          <p:nvPr>
            <p:ph type="sldNum" idx="10"/>
          </p:nvPr>
        </p:nvSpPr>
        <p:spPr>
          <a:ln/>
        </p:spPr>
        <p:txBody>
          <a:bodyPr/>
          <a:lstStyle>
            <a:lvl1pPr>
              <a:defRPr/>
            </a:lvl1pPr>
          </a:lstStyle>
          <a:p>
            <a:pPr>
              <a:defRPr/>
            </a:pPr>
            <a:r>
              <a:rPr lang="en-US" altLang="en-US"/>
              <a:t>Slide </a:t>
            </a:r>
            <a:fld id="{CB9FB39F-824E-44B7-BE6C-B1977D4BC0C1}" type="slidenum">
              <a:rPr lang="en-US" altLang="en-US"/>
              <a:pPr>
                <a:defRPr/>
              </a:pPr>
              <a:t>‹#›</a:t>
            </a:fld>
            <a:endParaRPr lang="en-US" altLang="en-US"/>
          </a:p>
        </p:txBody>
      </p:sp>
    </p:spTree>
    <p:extLst>
      <p:ext uri="{BB962C8B-B14F-4D97-AF65-F5344CB8AC3E}">
        <p14:creationId xmlns:p14="http://schemas.microsoft.com/office/powerpoint/2010/main" val="34684401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p:cNvSpPr>
            <a:spLocks noGrp="1" noChangeArrowheads="1"/>
          </p:cNvSpPr>
          <p:nvPr>
            <p:ph type="sldNum" idx="10"/>
          </p:nvPr>
        </p:nvSpPr>
        <p:spPr>
          <a:ln/>
        </p:spPr>
        <p:txBody>
          <a:bodyPr/>
          <a:lstStyle>
            <a:lvl1pPr>
              <a:defRPr/>
            </a:lvl1pPr>
          </a:lstStyle>
          <a:p>
            <a:pPr>
              <a:defRPr/>
            </a:pPr>
            <a:r>
              <a:rPr lang="en-US" altLang="en-US"/>
              <a:t>Slide </a:t>
            </a:r>
            <a:fld id="{04CDAD3C-9683-4F21-A508-33CFEEDBD982}" type="slidenum">
              <a:rPr lang="en-US" altLang="en-US"/>
              <a:pPr>
                <a:defRPr/>
              </a:pPr>
              <a:t>‹#›</a:t>
            </a:fld>
            <a:endParaRPr lang="en-US" altLang="en-US"/>
          </a:p>
        </p:txBody>
      </p:sp>
    </p:spTree>
    <p:extLst>
      <p:ext uri="{BB962C8B-B14F-4D97-AF65-F5344CB8AC3E}">
        <p14:creationId xmlns:p14="http://schemas.microsoft.com/office/powerpoint/2010/main" val="32662515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sldNum" idx="10"/>
          </p:nvPr>
        </p:nvSpPr>
        <p:spPr>
          <a:ln/>
        </p:spPr>
        <p:txBody>
          <a:bodyPr/>
          <a:lstStyle>
            <a:lvl1pPr>
              <a:defRPr/>
            </a:lvl1pPr>
          </a:lstStyle>
          <a:p>
            <a:pPr>
              <a:defRPr/>
            </a:pPr>
            <a:r>
              <a:rPr lang="en-US" altLang="en-US"/>
              <a:t>Slide </a:t>
            </a:r>
            <a:fld id="{D028A1E7-F2D9-4C0C-BA31-E697DA808208}" type="slidenum">
              <a:rPr lang="en-US" altLang="en-US"/>
              <a:pPr>
                <a:defRPr/>
              </a:pPr>
              <a:t>‹#›</a:t>
            </a:fld>
            <a:endParaRPr lang="en-US" altLang="en-US"/>
          </a:p>
        </p:txBody>
      </p:sp>
    </p:spTree>
    <p:extLst>
      <p:ext uri="{BB962C8B-B14F-4D97-AF65-F5344CB8AC3E}">
        <p14:creationId xmlns:p14="http://schemas.microsoft.com/office/powerpoint/2010/main" val="3578657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p:cNvSpPr>
            <a:spLocks noGrp="1" noChangeArrowheads="1"/>
          </p:cNvSpPr>
          <p:nvPr>
            <p:ph type="sldNum" idx="10"/>
          </p:nvPr>
        </p:nvSpPr>
        <p:spPr>
          <a:ln/>
        </p:spPr>
        <p:txBody>
          <a:bodyPr/>
          <a:lstStyle>
            <a:lvl1pPr>
              <a:defRPr/>
            </a:lvl1pPr>
          </a:lstStyle>
          <a:p>
            <a:pPr>
              <a:defRPr/>
            </a:pPr>
            <a:r>
              <a:rPr lang="en-US" altLang="en-US"/>
              <a:t>Slide </a:t>
            </a:r>
            <a:fld id="{6E558669-DDFE-4464-8059-67F0E259897A}" type="slidenum">
              <a:rPr lang="en-US" altLang="en-US"/>
              <a:pPr>
                <a:defRPr/>
              </a:pPr>
              <a:t>‹#›</a:t>
            </a:fld>
            <a:endParaRPr lang="en-US" altLang="en-US"/>
          </a:p>
        </p:txBody>
      </p:sp>
    </p:spTree>
    <p:extLst>
      <p:ext uri="{BB962C8B-B14F-4D97-AF65-F5344CB8AC3E}">
        <p14:creationId xmlns:p14="http://schemas.microsoft.com/office/powerpoint/2010/main" val="2583146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p:cNvSpPr>
            <a:spLocks noGrp="1" noChangeArrowheads="1"/>
          </p:cNvSpPr>
          <p:nvPr>
            <p:ph type="sldNum" idx="10"/>
          </p:nvPr>
        </p:nvSpPr>
        <p:spPr>
          <a:ln/>
        </p:spPr>
        <p:txBody>
          <a:bodyPr/>
          <a:lstStyle>
            <a:lvl1pPr>
              <a:defRPr/>
            </a:lvl1pPr>
          </a:lstStyle>
          <a:p>
            <a:pPr>
              <a:defRPr/>
            </a:pPr>
            <a:r>
              <a:rPr lang="en-US" altLang="en-US"/>
              <a:t>Slide </a:t>
            </a:r>
            <a:fld id="{C87D429F-6511-4EFB-8392-6E44B56FC168}" type="slidenum">
              <a:rPr lang="en-US" altLang="en-US"/>
              <a:pPr>
                <a:defRPr/>
              </a:pPr>
              <a:t>‹#›</a:t>
            </a:fld>
            <a:endParaRPr lang="en-US" altLang="en-US"/>
          </a:p>
        </p:txBody>
      </p:sp>
    </p:spTree>
    <p:extLst>
      <p:ext uri="{BB962C8B-B14F-4D97-AF65-F5344CB8AC3E}">
        <p14:creationId xmlns:p14="http://schemas.microsoft.com/office/powerpoint/2010/main" val="1918952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ChangeArrowheads="1"/>
          </p:cNvSpPr>
          <p:nvPr/>
        </p:nvSpPr>
        <p:spPr bwMode="auto">
          <a:xfrm>
            <a:off x="4572000" y="412750"/>
            <a:ext cx="3962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rgbClr val="000000"/>
                </a:solidFill>
              </a:rPr>
              <a:t>doc.: IEEE </a:t>
            </a:r>
            <a:r>
              <a:rPr lang="en-US" altLang="en-US" b="1" dirty="0">
                <a:solidFill>
                  <a:srgbClr val="000000"/>
                </a:solidFill>
              </a:rPr>
              <a:t>15-16-0651-00-004u</a:t>
            </a:r>
            <a:endParaRPr lang="en-GB" altLang="en-US" b="1" dirty="0">
              <a:solidFill>
                <a:srgbClr val="000000"/>
              </a:solidFill>
            </a:endParaRPr>
          </a:p>
        </p:txBody>
      </p:sp>
      <p:sp>
        <p:nvSpPr>
          <p:cNvPr id="1027" name="Line 2"/>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028" name="Rectangle 3"/>
          <p:cNvSpPr>
            <a:spLocks noChangeArrowheads="1"/>
          </p:cNvSpPr>
          <p:nvPr/>
        </p:nvSpPr>
        <p:spPr bwMode="auto">
          <a:xfrm>
            <a:off x="685800" y="6477000"/>
            <a:ext cx="15240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GB" altLang="en-US" dirty="0">
                <a:solidFill>
                  <a:srgbClr val="000000"/>
                </a:solidFill>
              </a:rPr>
              <a:t>TG4u – Bands for India</a:t>
            </a:r>
          </a:p>
        </p:txBody>
      </p:sp>
      <p:sp>
        <p:nvSpPr>
          <p:cNvPr id="1029" name="Line 4"/>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2" name="Text Box 5"/>
          <p:cNvSpPr txBox="1">
            <a:spLocks noChangeArrowheads="1"/>
          </p:cNvSpPr>
          <p:nvPr/>
        </p:nvSpPr>
        <p:spPr bwMode="auto">
          <a:xfrm>
            <a:off x="685800" y="304800"/>
            <a:ext cx="1752600" cy="279400"/>
          </a:xfrm>
          <a:prstGeom prst="rect">
            <a:avLst/>
          </a:prstGeom>
          <a:noFill/>
          <a:ln>
            <a:noFill/>
          </a:ln>
          <a:effectLst/>
          <a:extLst>
            <a:ext uri="{909E8E84-426E-40dd-AFC4-6F175D3DCCD1}"/>
            <a:ext uri="{91240B29-F687-4f45-9708-019B960494DF}"/>
            <a:ext uri="{AF507438-7753-43e0-B8FC-AC1667EBCBE1}"/>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Sept 2016</a:t>
            </a:r>
          </a:p>
        </p:txBody>
      </p:sp>
      <p:sp>
        <p:nvSpPr>
          <p:cNvPr id="1030" name="Text Box 6"/>
          <p:cNvSpPr txBox="1">
            <a:spLocks noChangeArrowheads="1"/>
          </p:cNvSpPr>
          <p:nvPr/>
        </p:nvSpPr>
        <p:spPr bwMode="auto">
          <a:xfrm>
            <a:off x="5562600" y="6400800"/>
            <a:ext cx="2971800" cy="279400"/>
          </a:xfrm>
          <a:prstGeom prst="rect">
            <a:avLst/>
          </a:prstGeom>
          <a:noFill/>
          <a:ln>
            <a:noFill/>
          </a:ln>
          <a:effectLst/>
          <a:extLst>
            <a:ext uri="{909E8E84-426E-40dd-AFC4-6F175D3DCCD1}"/>
            <a:ext uri="{91240B29-F687-4f45-9708-019B960494DF}"/>
            <a:ext uri="{AF507438-7753-43e0-B8FC-AC1667EBCBE1}"/>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eaLnBrk="1" hangingPunct="1">
              <a:spcBef>
                <a:spcPts val="750"/>
              </a:spcBef>
              <a:buSzPct val="100000"/>
              <a:defRPr/>
            </a:pPr>
            <a:r>
              <a:rPr lang="en-GB" dirty="0"/>
              <a:t>Phil Beecher, Wi-SUN Alliance</a:t>
            </a:r>
          </a:p>
        </p:txBody>
      </p:sp>
      <p:sp>
        <p:nvSpPr>
          <p:cNvPr id="1032" name="Rectangle 7"/>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3" name="Rectangle 8"/>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p:cNvSpPr>
            <a:spLocks noGrp="1" noChangeArrowheads="1"/>
          </p:cNvSpPr>
          <p:nvPr>
            <p:ph type="sldNum"/>
          </p:nvPr>
        </p:nvSpPr>
        <p:spPr bwMode="auto">
          <a:xfrm>
            <a:off x="4344988" y="6475413"/>
            <a:ext cx="522287" cy="1092200"/>
          </a:xfrm>
          <a:prstGeom prst="rect">
            <a:avLst/>
          </a:prstGeom>
          <a:noFill/>
          <a:ln>
            <a:noFill/>
          </a:ln>
          <a:effectLst/>
          <a:extLst>
            <a:ext uri="{FAA26D3D-D897-4be2-8F04-BA451C77F1D7}"/>
            <a:ext uri="{909E8E84-426E-40dd-AFC4-6F175D3DCCD1}"/>
            <a:ext uri="{91240B29-F687-4f45-9708-019B960494DF}"/>
            <a:ext uri="{AF507438-7753-43e0-B8FC-AC1667EBCBE1}"/>
          </a:extLst>
        </p:spPr>
        <p:txBody>
          <a:bodyPr vert="horz" wrap="square" lIns="0" tIns="0" rIns="0" bIns="0" numCol="1" anchor="t" anchorCtr="0" compatLnSpc="1">
            <a:prstTxWarp prst="textNoShape">
              <a:avLst/>
            </a:prstTxWarp>
          </a:bodyPr>
          <a:lstStyle>
            <a:lvl1pP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defRPr>
            </a:lvl1pPr>
          </a:lstStyle>
          <a:p>
            <a:pPr>
              <a:defRPr/>
            </a:pPr>
            <a:r>
              <a:rPr lang="en-US" altLang="en-US"/>
              <a:t>Slide </a:t>
            </a:r>
            <a:fld id="{DAD412C9-06DF-4359-91D6-6C0F7DB57788}"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2051" name="Rectangle 2"/>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a:t>Click to edit the outline text format</a:t>
            </a:r>
          </a:p>
          <a:p>
            <a:pPr lvl="1"/>
            <a:r>
              <a:rPr lang="en-GB" altLang="en-US"/>
              <a:t>Second Outline Level</a:t>
            </a:r>
          </a:p>
          <a:p>
            <a:pPr lvl="2"/>
            <a:r>
              <a:rPr lang="en-GB" altLang="en-US"/>
              <a:t>Third Outline Level</a:t>
            </a:r>
          </a:p>
          <a:p>
            <a:pPr lvl="3"/>
            <a:r>
              <a:rPr lang="en-GB" altLang="en-US"/>
              <a:t>Fourth Outline Level</a:t>
            </a:r>
          </a:p>
          <a:p>
            <a:pPr lvl="4"/>
            <a:r>
              <a:rPr lang="en-GB" altLang="en-US"/>
              <a:t>Fifth Outline Level</a:t>
            </a:r>
          </a:p>
          <a:p>
            <a:pPr lvl="4"/>
            <a:r>
              <a:rPr lang="en-GB" altLang="en-US"/>
              <a:t>Sixth Outline Level</a:t>
            </a:r>
          </a:p>
          <a:p>
            <a:pPr lvl="4"/>
            <a:r>
              <a:rPr lang="en-GB" altLang="en-US"/>
              <a:t>Seventh Outline Level</a:t>
            </a:r>
          </a:p>
          <a:p>
            <a:pPr lvl="4"/>
            <a:r>
              <a:rPr lang="en-GB" altLang="en-US"/>
              <a:t>Eighth Outline Level</a:t>
            </a:r>
          </a:p>
          <a:p>
            <a:pPr lvl="4"/>
            <a:r>
              <a:rPr lang="en-GB" altLang="en-US"/>
              <a:t>Ninth Outline Level</a:t>
            </a:r>
          </a:p>
        </p:txBody>
      </p:sp>
      <p:sp>
        <p:nvSpPr>
          <p:cNvPr id="2" name="Rectangle 3"/>
          <p:cNvSpPr>
            <a:spLocks noGrp="1" noChangeArrowheads="1"/>
          </p:cNvSpPr>
          <p:nvPr>
            <p:ph type="ftr"/>
          </p:nvPr>
        </p:nvSpPr>
        <p:spPr bwMode="auto">
          <a:xfrm>
            <a:off x="5486400" y="6475413"/>
            <a:ext cx="3116263" cy="452437"/>
          </a:xfrm>
          <a:prstGeom prst="rect">
            <a:avLst/>
          </a:prstGeom>
          <a:noFill/>
          <a:ln>
            <a:noFill/>
          </a:ln>
          <a:effectLst/>
          <a:extLst>
            <a:ext uri="{FAA26D3D-D897-4be2-8F04-BA451C77F1D7}"/>
            <a:ext uri="{909E8E84-426E-40dd-AFC4-6F175D3DCCD1}"/>
            <a:ext uri="{91240B29-F687-4f45-9708-019B960494DF}"/>
            <a:ext uri="{AF507438-7753-43e0-B8FC-AC1667EBCBE1}"/>
          </a:extLst>
        </p:spPr>
        <p:txBody>
          <a:bodyPr vert="horz" wrap="square" lIns="0" tIns="0" rIns="0" bIns="0" numCol="1" anchor="t" anchorCtr="0" compatLnSpc="1">
            <a:prstTxWarp prst="textNoShape">
              <a:avLst/>
            </a:prstTxWarp>
          </a:bodyPr>
          <a:lstStyle>
            <a:lvl1pPr eaLnBrk="1" hangingPunct="1">
              <a:buClrTx/>
              <a:buSzPct val="45000"/>
              <a:buFontTx/>
              <a:buNone/>
              <a:tabLst>
                <a:tab pos="723900" algn="l"/>
                <a:tab pos="1447800" algn="l"/>
                <a:tab pos="2171700" algn="l"/>
                <a:tab pos="2895600" algn="l"/>
              </a:tabLst>
              <a:defRPr sz="2400">
                <a:solidFill>
                  <a:srgbClr val="000000"/>
                </a:solidFill>
                <a:latin typeface="Times New Roman" charset="0"/>
                <a:ea typeface="ＭＳ Ｐゴシック" charset="0"/>
                <a:cs typeface="Arial Unicode MS" charset="0"/>
              </a:defRPr>
            </a:lvl1pPr>
          </a:lstStyle>
          <a:p>
            <a:pPr>
              <a:defRPr/>
            </a:pPr>
            <a:r>
              <a:rPr lang="en-US"/>
              <a:t>Phil Beecher</a:t>
            </a:r>
          </a:p>
        </p:txBody>
      </p:sp>
      <p:sp>
        <p:nvSpPr>
          <p:cNvPr id="2052" name="Rectangle 4"/>
          <p:cNvSpPr>
            <a:spLocks noGrp="1" noChangeArrowheads="1"/>
          </p:cNvSpPr>
          <p:nvPr>
            <p:ph type="sldNum"/>
          </p:nvPr>
        </p:nvSpPr>
        <p:spPr bwMode="auto">
          <a:xfrm>
            <a:off x="4344988" y="6475413"/>
            <a:ext cx="522287" cy="1095375"/>
          </a:xfrm>
          <a:prstGeom prst="rect">
            <a:avLst/>
          </a:prstGeom>
          <a:noFill/>
          <a:ln>
            <a:noFill/>
          </a:ln>
          <a:effectLst/>
          <a:extLst>
            <a:ext uri="{FAA26D3D-D897-4be2-8F04-BA451C77F1D7}"/>
            <a:ext uri="{909E8E84-426E-40dd-AFC4-6F175D3DCCD1}"/>
            <a:ext uri="{91240B29-F687-4f45-9708-019B960494DF}"/>
            <a:ext uri="{AF507438-7753-43e0-B8FC-AC1667EBCBE1}"/>
          </a:extLst>
        </p:spPr>
        <p:txBody>
          <a:bodyPr vert="horz" wrap="square" lIns="0" tIns="0" rIns="0" bIns="0" numCol="1" anchor="t" anchorCtr="0" compatLnSpc="1">
            <a:prstTxWarp prst="textNoShape">
              <a:avLst/>
            </a:prstTxWarp>
          </a:bodyPr>
          <a:lstStyle>
            <a:lvl1pPr algn="ctr" eaLnBrk="1" hangingPunct="1">
              <a:buSzPct val="45000"/>
              <a:defRPr sz="2400">
                <a:solidFill>
                  <a:srgbClr val="000000"/>
                </a:solidFill>
              </a:defRPr>
            </a:lvl1pPr>
          </a:lstStyle>
          <a:p>
            <a:pPr>
              <a:defRPr/>
            </a:pPr>
            <a:r>
              <a:rPr lang="en-US" altLang="en-US"/>
              <a:t>Slide </a:t>
            </a:r>
            <a:fld id="{52541374-63E7-4F3C-9651-BF2F622B3742}"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1"/>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E995E75D-B8C6-468D-A80D-AF26AF5BB49C}" type="slidenum">
              <a:rPr lang="en-US" altLang="en-US" sz="1200">
                <a:latin typeface="Times New Roman" panose="02020603050405020304" pitchFamily="18" charset="0"/>
              </a:rPr>
              <a:pPr algn="ctr" eaLnBrk="1" hangingPunct="1">
                <a:spcBef>
                  <a:spcPct val="0"/>
                </a:spcBef>
                <a:buClrTx/>
                <a:buFontTx/>
                <a:buNone/>
              </a:pPr>
              <a:t>1</a:t>
            </a:fld>
            <a:endParaRPr lang="en-US" altLang="en-US" sz="1200">
              <a:latin typeface="Times New Roman" panose="02020603050405020304" pitchFamily="18" charset="0"/>
            </a:endParaRPr>
          </a:p>
        </p:txBody>
      </p:sp>
      <p:sp>
        <p:nvSpPr>
          <p:cNvPr id="4099"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189F116D-3776-4121-B1A6-C5A70E8D2A92}" type="slidenum">
              <a:rPr lang="en-US" altLang="en-US" sz="1200">
                <a:latin typeface="Times New Roman" panose="02020603050405020304" pitchFamily="18" charset="0"/>
              </a:rPr>
              <a:pPr algn="ctr" eaLnBrk="1" hangingPunct="1">
                <a:spcBef>
                  <a:spcPct val="0"/>
                </a:spcBef>
                <a:buClrTx/>
                <a:buFontTx/>
                <a:buNone/>
              </a:pPr>
              <a:t>1</a:t>
            </a:fld>
            <a:endParaRPr lang="en-US" altLang="en-US" sz="1200">
              <a:latin typeface="Times New Roman" panose="02020603050405020304" pitchFamily="18" charset="0"/>
            </a:endParaRPr>
          </a:p>
        </p:txBody>
      </p:sp>
      <p:sp>
        <p:nvSpPr>
          <p:cNvPr id="2" name="Rectangle 3"/>
          <p:cNvSpPr>
            <a:spLocks noChangeArrowheads="1"/>
          </p:cNvSpPr>
          <p:nvPr/>
        </p:nvSpPr>
        <p:spPr bwMode="auto">
          <a:xfrm>
            <a:off x="533400" y="762000"/>
            <a:ext cx="8001000" cy="5172075"/>
          </a:xfrm>
          <a:prstGeom prst="rect">
            <a:avLst/>
          </a:prstGeom>
          <a:noFill/>
          <a:ln>
            <a:noFill/>
          </a:ln>
          <a:effectLst/>
          <a:extLst>
            <a:ext uri="{909E8E84-426E-40dd-AFC4-6F175D3DCCD1}"/>
            <a:ext uri="{91240B29-F687-4f45-9708-019B960494DF}"/>
            <a:ext uri="{AF507438-7753-43e0-B8FC-AC1667EBCBE1}"/>
          </a:ex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800" b="1" dirty="0">
                <a:latin typeface="Times New Roman" panose="02020603050405020304" pitchFamily="18" charset="0"/>
              </a:rPr>
              <a:t>Submission Title:</a:t>
            </a:r>
            <a:r>
              <a:rPr lang="en-US" altLang="en-US" sz="1800" dirty="0">
                <a:latin typeface="Times New Roman" panose="02020603050405020304" pitchFamily="18" charset="0"/>
              </a:rPr>
              <a:t>  TG4u Closing Report for September 2016</a:t>
            </a:r>
          </a:p>
          <a:p>
            <a:pPr eaLnBrk="1" hangingPunct="1">
              <a:spcBef>
                <a:spcPct val="0"/>
              </a:spcBef>
              <a:buClrTx/>
              <a:buFontTx/>
              <a:buNone/>
              <a:defRPr/>
            </a:pPr>
            <a:r>
              <a:rPr lang="en-US" altLang="en-US" sz="1800" b="1" dirty="0">
                <a:latin typeface="Times New Roman" panose="02020603050405020304" pitchFamily="18" charset="0"/>
              </a:rPr>
              <a:t>Date Submitted: </a:t>
            </a:r>
            <a:r>
              <a:rPr lang="en-US" altLang="en-US" sz="1800" dirty="0">
                <a:latin typeface="Times New Roman" panose="02020603050405020304" pitchFamily="18" charset="0"/>
              </a:rPr>
              <a:t>September 2016</a:t>
            </a:r>
          </a:p>
          <a:p>
            <a:pPr eaLnBrk="1" hangingPunct="1">
              <a:spcBef>
                <a:spcPct val="0"/>
              </a:spcBef>
              <a:buClrTx/>
              <a:buFontTx/>
              <a:buNone/>
              <a:defRPr/>
            </a:pPr>
            <a:r>
              <a:rPr lang="en-US" altLang="en-US" sz="1800" b="1" dirty="0">
                <a:latin typeface="Times New Roman" panose="02020603050405020304" pitchFamily="18" charset="0"/>
              </a:rPr>
              <a:t>Source:</a:t>
            </a:r>
            <a:r>
              <a:rPr lang="en-US" altLang="en-US" sz="1800" dirty="0">
                <a:latin typeface="Times New Roman" panose="02020603050405020304" pitchFamily="18" charset="0"/>
              </a:rPr>
              <a:t> 	Phil Beecher, Wi-SUN Alliance, </a:t>
            </a:r>
          </a:p>
          <a:p>
            <a:pPr eaLnBrk="1" hangingPunct="1">
              <a:spcBef>
                <a:spcPct val="0"/>
              </a:spcBef>
              <a:buClrTx/>
              <a:buFontTx/>
              <a:buNone/>
              <a:defRPr/>
            </a:pPr>
            <a:r>
              <a:rPr lang="en-US" altLang="en-US" sz="1800" b="1" dirty="0">
                <a:latin typeface="Times New Roman" panose="02020603050405020304" pitchFamily="18" charset="0"/>
              </a:rPr>
              <a:t>Contact: </a:t>
            </a:r>
            <a:r>
              <a:rPr lang="en-US" altLang="en-US" sz="1800" dirty="0">
                <a:latin typeface="Times New Roman" panose="02020603050405020304" pitchFamily="18" charset="0"/>
              </a:rPr>
              <a:t>Phil Beecher, Wi-SUN Alliance. </a:t>
            </a:r>
          </a:p>
          <a:p>
            <a:pPr eaLnBrk="1" hangingPunct="1">
              <a:spcBef>
                <a:spcPct val="0"/>
              </a:spcBef>
              <a:buClrTx/>
              <a:buFontTx/>
              <a:buNone/>
              <a:defRPr/>
            </a:pPr>
            <a:r>
              <a:rPr lang="en-US" altLang="en-US" sz="1800" b="1" dirty="0">
                <a:latin typeface="Times New Roman" panose="02020603050405020304" pitchFamily="18" charset="0"/>
              </a:rPr>
              <a:t>Voice:</a:t>
            </a:r>
            <a:r>
              <a:rPr lang="en-US" altLang="en-US" sz="1800" dirty="0">
                <a:latin typeface="Times New Roman" panose="02020603050405020304" pitchFamily="18" charset="0"/>
              </a:rPr>
              <a:t> 	+44 7765 400948, E-Mail: pbeecher@wi-sun.org	</a:t>
            </a:r>
          </a:p>
          <a:p>
            <a:pPr eaLnBrk="1" hangingPunct="1">
              <a:spcBef>
                <a:spcPct val="0"/>
              </a:spcBef>
              <a:buClrTx/>
              <a:buFontTx/>
              <a:buNone/>
              <a:defRPr/>
            </a:pPr>
            <a:r>
              <a:rPr lang="en-US" altLang="en-US" sz="1800" b="1" dirty="0">
                <a:latin typeface="Times New Roman" panose="02020603050405020304" pitchFamily="18" charset="0"/>
              </a:rPr>
              <a:t>Re:</a:t>
            </a:r>
            <a:r>
              <a:rPr lang="en-US" altLang="en-US" sz="1800" dirty="0">
                <a:latin typeface="Times New Roman" panose="02020603050405020304" pitchFamily="18" charset="0"/>
              </a:rPr>
              <a:t> 	TG4u Report for September 2016 Interim</a:t>
            </a:r>
          </a:p>
          <a:p>
            <a:pPr eaLnBrk="1" hangingPunct="1">
              <a:spcBef>
                <a:spcPct val="0"/>
              </a:spcBef>
              <a:buClrTx/>
              <a:buFontTx/>
              <a:buNone/>
              <a:defRPr/>
            </a:pPr>
            <a:r>
              <a:rPr lang="en-US" altLang="en-US" sz="1800" b="1" dirty="0">
                <a:latin typeface="Times New Roman" panose="02020603050405020304" pitchFamily="18" charset="0"/>
              </a:rPr>
              <a:t>Abstract: </a:t>
            </a:r>
            <a:r>
              <a:rPr lang="en-US" altLang="en-US" sz="1800" dirty="0">
                <a:latin typeface="Times New Roman" panose="02020603050405020304" pitchFamily="18" charset="0"/>
              </a:rPr>
              <a:t>Opening and Closing Report for the TG4u Session in Warsaw</a:t>
            </a:r>
          </a:p>
          <a:p>
            <a:pPr eaLnBrk="1" hangingPunct="1">
              <a:spcBef>
                <a:spcPct val="0"/>
              </a:spcBef>
              <a:buClrTx/>
              <a:buFontTx/>
              <a:buNone/>
              <a:defRPr/>
            </a:pPr>
            <a:r>
              <a:rPr lang="en-US" altLang="en-US" sz="1800" b="1" dirty="0">
                <a:latin typeface="Times New Roman" panose="02020603050405020304" pitchFamily="18" charset="0"/>
              </a:rPr>
              <a:t>Purpose: </a:t>
            </a:r>
            <a:r>
              <a:rPr lang="en-US" altLang="en-US" sz="1800" dirty="0">
                <a:latin typeface="Times New Roman" panose="02020603050405020304" pitchFamily="18" charset="0"/>
              </a:rPr>
              <a:t>Support for India Bands</a:t>
            </a:r>
          </a:p>
          <a:p>
            <a:pPr eaLnBrk="1" hangingPunct="1">
              <a:spcBef>
                <a:spcPct val="0"/>
              </a:spcBef>
              <a:buClrTx/>
              <a:buFontTx/>
              <a:buNone/>
              <a:defRPr/>
            </a:pPr>
            <a:r>
              <a:rPr lang="en-US" altLang="en-US" sz="1800" b="1" dirty="0">
                <a:latin typeface="Times New Roman" panose="02020603050405020304" pitchFamily="18" charset="0"/>
              </a:rPr>
              <a:t>Notice:</a:t>
            </a:r>
            <a:r>
              <a:rPr lang="en-US" altLang="en-US" sz="18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800" b="1" dirty="0">
                <a:latin typeface="Times New Roman" panose="02020603050405020304" pitchFamily="18" charset="0"/>
              </a:rPr>
              <a:t>Release:</a:t>
            </a:r>
            <a:r>
              <a:rPr lang="en-US" altLang="en-US" sz="18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제목 1"/>
          <p:cNvSpPr>
            <a:spLocks noGrp="1"/>
          </p:cNvSpPr>
          <p:nvPr>
            <p:ph type="title"/>
          </p:nvPr>
        </p:nvSpPr>
        <p:spPr/>
        <p:txBody>
          <a:bodyPr/>
          <a:lstStyle/>
          <a:p>
            <a:r>
              <a:rPr lang="en-US" altLang="ko-KR"/>
              <a:t>Timeline</a:t>
            </a:r>
            <a:endParaRPr lang="ko-KR" altLang="en-US"/>
          </a:p>
        </p:txBody>
      </p:sp>
      <p:sp>
        <p:nvSpPr>
          <p:cNvPr id="28675" name="내용 개체 틀 2"/>
          <p:cNvSpPr>
            <a:spLocks noGrp="1"/>
          </p:cNvSpPr>
          <p:nvPr>
            <p:ph idx="1"/>
          </p:nvPr>
        </p:nvSpPr>
        <p:spPr>
          <a:xfrm>
            <a:off x="266700" y="1419225"/>
            <a:ext cx="8686800" cy="4843463"/>
          </a:xfrm>
        </p:spPr>
        <p:txBody>
          <a:bodyPr/>
          <a:lstStyle/>
          <a:p>
            <a:r>
              <a:rPr lang="en-US" altLang="ko-KR" sz="2000" dirty="0"/>
              <a:t>TG formation								Nov 2015</a:t>
            </a:r>
          </a:p>
          <a:p>
            <a:r>
              <a:rPr lang="en-US" altLang="ko-KR" sz="2000" dirty="0"/>
              <a:t>Call for Proposals							Dec 2015</a:t>
            </a:r>
          </a:p>
          <a:p>
            <a:r>
              <a:rPr lang="en-US" altLang="ko-KR" sz="2000" dirty="0"/>
              <a:t>Presentation of Proposals					Jan 2016</a:t>
            </a:r>
          </a:p>
          <a:p>
            <a:r>
              <a:rPr lang="en-US" altLang="ko-KR" sz="2000" dirty="0"/>
              <a:t>Task Group TE prepares draft				Jan 2016</a:t>
            </a:r>
          </a:p>
          <a:p>
            <a:r>
              <a:rPr lang="en-US" altLang="ko-KR" sz="2000" dirty="0"/>
              <a:t>WG informal Ballot							Feb 2016</a:t>
            </a:r>
          </a:p>
          <a:p>
            <a:r>
              <a:rPr lang="en-US" altLang="ko-KR" sz="2000" dirty="0"/>
              <a:t>TG BRC comment resolution				Feb 2016</a:t>
            </a:r>
          </a:p>
          <a:p>
            <a:r>
              <a:rPr lang="en-US" altLang="ko-KR" sz="2000" dirty="0"/>
              <a:t>Start Letter Ballot				      			Mar 2016</a:t>
            </a:r>
          </a:p>
          <a:p>
            <a:r>
              <a:rPr lang="en-US" altLang="ko-KR" sz="2000" dirty="0"/>
              <a:t>LB comment resolution + 2 </a:t>
            </a:r>
            <a:r>
              <a:rPr lang="en-US" altLang="ko-KR" sz="2000" dirty="0" err="1"/>
              <a:t>recirculations</a:t>
            </a:r>
            <a:r>
              <a:rPr lang="en-US" altLang="ko-KR" sz="2000" dirty="0"/>
              <a:t>	Apr – May 2016</a:t>
            </a:r>
          </a:p>
          <a:p>
            <a:r>
              <a:rPr lang="en-US" altLang="ko-KR" sz="2000" dirty="0"/>
              <a:t>Sponsor Ballot 								June 2016</a:t>
            </a:r>
          </a:p>
          <a:p>
            <a:r>
              <a:rPr lang="en-US" altLang="ko-KR" sz="2000" dirty="0"/>
              <a:t>SB comment resolution + 2 </a:t>
            </a:r>
            <a:r>
              <a:rPr lang="en-US" altLang="ko-KR" sz="2000" dirty="0" err="1"/>
              <a:t>recirculations</a:t>
            </a:r>
            <a:r>
              <a:rPr lang="en-US" altLang="ko-KR" sz="2000" dirty="0"/>
              <a:t>	July 2016</a:t>
            </a:r>
          </a:p>
          <a:p>
            <a:r>
              <a:rPr lang="en-US" altLang="ko-KR" sz="2000" dirty="0" err="1"/>
              <a:t>RevCom</a:t>
            </a:r>
            <a:r>
              <a:rPr lang="en-US" altLang="ko-KR" sz="2000" dirty="0"/>
              <a:t> submission 						Aug 2016</a:t>
            </a:r>
          </a:p>
          <a:p>
            <a:r>
              <a:rPr lang="en-US" altLang="ko-KR" sz="2000" dirty="0" err="1"/>
              <a:t>RevCom</a:t>
            </a:r>
            <a:r>
              <a:rPr lang="en-US" altLang="ko-KR" sz="2000" dirty="0"/>
              <a:t> approval							Sep 2016</a:t>
            </a:r>
          </a:p>
        </p:txBody>
      </p:sp>
      <p:sp>
        <p:nvSpPr>
          <p:cNvPr id="28676" name="Slide Number Placeholder 6"/>
          <p:cNvSpPr>
            <a:spLocks noGrp="1"/>
          </p:cNvSpPr>
          <p:nvPr>
            <p:ph type="sldNum" sz="quarter" idx="10"/>
          </p:nvPr>
        </p:nvSpPr>
        <p:spPr>
          <a:xfrm>
            <a:off x="4344988" y="6475413"/>
            <a:ext cx="5302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spcBef>
                <a:spcPct val="0"/>
              </a:spcBef>
              <a:buClrTx/>
              <a:buFontTx/>
              <a:buNone/>
            </a:pPr>
            <a:r>
              <a:rPr lang="en-US" altLang="ko-KR" sz="1200">
                <a:latin typeface="Times New Roman" panose="02020603050405020304" pitchFamily="18" charset="0"/>
              </a:rPr>
              <a:t>Slide </a:t>
            </a:r>
            <a:fld id="{388407B4-D90B-42DB-ADFF-03B86EE47BF4}" type="slidenum">
              <a:rPr lang="en-US" altLang="ko-KR" sz="1200" smtClean="0">
                <a:latin typeface="Times New Roman" panose="02020603050405020304" pitchFamily="18" charset="0"/>
              </a:rPr>
              <a:pPr>
                <a:spcBef>
                  <a:spcPct val="0"/>
                </a:spcBef>
                <a:buClrTx/>
                <a:buFontTx/>
                <a:buNone/>
              </a:pPr>
              <a:t>10</a:t>
            </a:fld>
            <a:endParaRPr lang="en-US" altLang="ko-KR" sz="1200">
              <a:latin typeface="Times New Roman" panose="02020603050405020304" pitchFamily="18" charset="0"/>
            </a:endParaRPr>
          </a:p>
        </p:txBody>
      </p:sp>
      <p:sp>
        <p:nvSpPr>
          <p:cNvPr id="28677" name="Footer Placeholder 5"/>
          <p:cNvSpPr>
            <a:spLocks noGrp="1"/>
          </p:cNvSpPr>
          <p:nvPr>
            <p:ph type="ftr" sz="quarter" idx="4294967295"/>
          </p:nvPr>
        </p:nvSpPr>
        <p:spPr bwMode="auto">
          <a:xfrm>
            <a:off x="5143500" y="6475413"/>
            <a:ext cx="3467100" cy="1841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Clr>
                <a:srgbClr val="000000"/>
              </a:buClr>
              <a:buSzPct val="100000"/>
              <a:buFont typeface="Times New Roman" panose="02020603050405020304" pitchFamily="18" charset="0"/>
              <a:buNone/>
            </a:pPr>
            <a:r>
              <a:rPr lang="en-US" altLang="ko-KR"/>
              <a:t>Phil Beecher, Wi-SUN Alliance</a:t>
            </a:r>
          </a:p>
        </p:txBody>
      </p:sp>
      <p:sp>
        <p:nvSpPr>
          <p:cNvPr id="28678" name="Right Arrow 1"/>
          <p:cNvSpPr>
            <a:spLocks noChangeArrowheads="1"/>
          </p:cNvSpPr>
          <p:nvPr/>
        </p:nvSpPr>
        <p:spPr bwMode="auto">
          <a:xfrm rot="10800000" flipV="1">
            <a:off x="7283400" y="5876926"/>
            <a:ext cx="1828800" cy="385762"/>
          </a:xfrm>
          <a:prstGeom prst="rightArrow">
            <a:avLst>
              <a:gd name="adj1" fmla="val 50000"/>
              <a:gd name="adj2" fmla="val 50085"/>
            </a:avLst>
          </a:prstGeom>
          <a:solidFill>
            <a:srgbClr val="FFC000"/>
          </a:solidFill>
          <a:ln w="9525" algn="ctr">
            <a:solidFill>
              <a:schemeClr val="tx1"/>
            </a:solidFill>
            <a:round/>
            <a:headEnd/>
            <a:tailEnd/>
          </a:ln>
        </p:spPr>
        <p:txBody>
          <a:bodyPr/>
          <a:lstStyle/>
          <a:p>
            <a:pPr eaLnBrk="1" hangingPunct="1">
              <a:buClr>
                <a:srgbClr val="000000"/>
              </a:buClr>
              <a:buSzPct val="100000"/>
              <a:buFont typeface="Times New Roman" panose="02020603050405020304" pitchFamily="18" charset="0"/>
              <a:buNone/>
            </a:pPr>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1"/>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3C09EEBF-756C-4EC3-924E-59CA8A2A0A45}" type="slidenum">
              <a:rPr lang="en-US" altLang="en-US" sz="1200">
                <a:latin typeface="Times New Roman" panose="02020603050405020304" pitchFamily="18" charset="0"/>
              </a:rPr>
              <a:pPr algn="ctr" eaLnBrk="1" hangingPunct="1">
                <a:spcBef>
                  <a:spcPct val="0"/>
                </a:spcBef>
                <a:buClrTx/>
                <a:buFontTx/>
                <a:buNone/>
              </a:pPr>
              <a:t>11</a:t>
            </a:fld>
            <a:endParaRPr lang="en-US" altLang="en-US" sz="1200">
              <a:latin typeface="Times New Roman" panose="02020603050405020304" pitchFamily="18" charset="0"/>
            </a:endParaRPr>
          </a:p>
        </p:txBody>
      </p:sp>
      <p:sp>
        <p:nvSpPr>
          <p:cNvPr id="6147"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2CAF5324-9608-439C-909F-44382614F730}" type="slidenum">
              <a:rPr lang="en-US" altLang="en-US" sz="1200">
                <a:latin typeface="Times New Roman" panose="02020603050405020304" pitchFamily="18" charset="0"/>
              </a:rPr>
              <a:pPr algn="ctr" eaLnBrk="1" hangingPunct="1">
                <a:spcBef>
                  <a:spcPct val="0"/>
                </a:spcBef>
                <a:buClrTx/>
                <a:buFontTx/>
                <a:buNone/>
              </a:pPr>
              <a:t>11</a:t>
            </a:fld>
            <a:endParaRPr lang="en-US" altLang="en-US" sz="1200">
              <a:latin typeface="Times New Roman" panose="02020603050405020304" pitchFamily="18" charset="0"/>
            </a:endParaRPr>
          </a:p>
        </p:txBody>
      </p:sp>
      <p:sp>
        <p:nvSpPr>
          <p:cNvPr id="6148" name="Text Box 3"/>
          <p:cNvSpPr txBox="1">
            <a:spLocks noChangeArrowheads="1"/>
          </p:cNvSpPr>
          <p:nvPr/>
        </p:nvSpPr>
        <p:spPr bwMode="auto">
          <a:xfrm>
            <a:off x="762000" y="1484784"/>
            <a:ext cx="7772400" cy="1440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3600" dirty="0">
                <a:latin typeface="Times New Roman" panose="02020603050405020304" pitchFamily="18" charset="0"/>
              </a:rPr>
              <a:t>Appendix – Instructions to chair, Patent related links, guidelines</a:t>
            </a:r>
          </a:p>
        </p:txBody>
      </p:sp>
      <p:sp>
        <p:nvSpPr>
          <p:cNvPr id="4" name="Rectangle 7"/>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buClr>
                <a:srgbClr val="000000"/>
              </a:buClr>
              <a:buSzPct val="100000"/>
              <a:buFont typeface="Times New Roman" charset="0"/>
              <a:buNone/>
              <a:defRPr/>
            </a:pPr>
            <a:r>
              <a:rPr lang="en-GB" altLang="en-US">
                <a:latin typeface="Times New Roman" charset="0"/>
                <a:ea typeface="ＭＳ Ｐゴシック" charset="-128"/>
              </a:rPr>
              <a:t>This amendment defines a PHY layer enabling the use of the 865-867 MHz band in India. The supported data rate should be at least 40 kbits per second and the typical Line of Sight (LOS) range should be on the order of 5 km using omni directional antennae. Included are any channel access and/or timing changes in the MAC necessary to support this PHY layer.</a:t>
            </a:r>
          </a:p>
        </p:txBody>
      </p:sp>
    </p:spTree>
    <p:extLst>
      <p:ext uri="{BB962C8B-B14F-4D97-AF65-F5344CB8AC3E}">
        <p14:creationId xmlns:p14="http://schemas.microsoft.com/office/powerpoint/2010/main" val="1876300151"/>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027"/>
          <p:cNvSpPr>
            <a:spLocks noGrp="1" noChangeArrowheads="1"/>
          </p:cNvSpPr>
          <p:nvPr>
            <p:ph type="body" idx="1"/>
          </p:nvPr>
        </p:nvSpPr>
        <p:spPr>
          <a:xfrm>
            <a:off x="190500" y="1079500"/>
            <a:ext cx="8763000" cy="5549900"/>
          </a:xfrm>
        </p:spPr>
        <p:txBody>
          <a:bodyPr lIns="90487" tIns="44450" rIns="90487" bIns="44450"/>
          <a:lstStyle/>
          <a:p>
            <a:pPr>
              <a:lnSpc>
                <a:spcPct val="80000"/>
              </a:lnSpc>
              <a:spcAft>
                <a:spcPct val="30000"/>
              </a:spcAft>
              <a:buFont typeface="Monotype Sorts" charset="2"/>
              <a:buNone/>
            </a:pPr>
            <a:r>
              <a:rPr lang="en-US" altLang="en-US" sz="1800" b="1"/>
              <a:t>	The IEEE-SA strongly recommends that at each WG meeting the chair or a designee:</a:t>
            </a:r>
            <a:endParaRPr lang="en-US" altLang="en-US" sz="1800"/>
          </a:p>
          <a:p>
            <a:pPr lvl="1">
              <a:lnSpc>
                <a:spcPct val="80000"/>
              </a:lnSpc>
              <a:spcBef>
                <a:spcPct val="0"/>
              </a:spcBef>
              <a:buFont typeface="Arial" panose="020B0604020202020204" pitchFamily="34" charset="0"/>
              <a:buChar char="•"/>
            </a:pPr>
            <a:r>
              <a:rPr lang="en-US" altLang="en-US" sz="1400" b="1"/>
              <a:t>Show slides #1 through #4 of this presentation</a:t>
            </a:r>
          </a:p>
          <a:p>
            <a:pPr lvl="1">
              <a:lnSpc>
                <a:spcPct val="80000"/>
              </a:lnSpc>
              <a:spcBef>
                <a:spcPct val="0"/>
              </a:spcBef>
              <a:buFont typeface="Arial" panose="020B0604020202020204" pitchFamily="34" charset="0"/>
              <a:buChar char="•"/>
            </a:pPr>
            <a:r>
              <a:rPr lang="en-US" altLang="en-US" sz="1400" b="1"/>
              <a:t>Advise the WG attendees that:</a:t>
            </a:r>
            <a:r>
              <a:rPr lang="en-US" altLang="en-US" sz="1400"/>
              <a:t> </a:t>
            </a:r>
          </a:p>
          <a:p>
            <a:pPr lvl="2">
              <a:lnSpc>
                <a:spcPct val="80000"/>
              </a:lnSpc>
              <a:spcBef>
                <a:spcPct val="0"/>
              </a:spcBef>
              <a:buFont typeface="Arial" panose="020B0604020202020204" pitchFamily="34" charset="0"/>
              <a:buChar char="•"/>
            </a:pPr>
            <a:r>
              <a:rPr lang="en-US" altLang="en-US" sz="1400"/>
              <a:t>The IEEE’s patent policy is described in Clause 6 of the </a:t>
            </a:r>
            <a:r>
              <a:rPr lang="en-US" altLang="en-US" sz="1400" i="1"/>
              <a:t>IEEE-SA Standards Board Bylaws</a:t>
            </a:r>
            <a:r>
              <a:rPr lang="en-US" altLang="en-US" sz="1400"/>
              <a:t>;</a:t>
            </a:r>
          </a:p>
          <a:p>
            <a:pPr lvl="2">
              <a:lnSpc>
                <a:spcPct val="80000"/>
              </a:lnSpc>
              <a:spcBef>
                <a:spcPct val="0"/>
              </a:spcBef>
              <a:buFont typeface="Arial" panose="020B0604020202020204" pitchFamily="34" charset="0"/>
              <a:buChar char="•"/>
            </a:pPr>
            <a:r>
              <a:rPr lang="en-US" altLang="en-US" sz="1400"/>
              <a:t>Early identification of patent claims which may be essential for the use of standards under development is strongly encouraged; </a:t>
            </a:r>
          </a:p>
          <a:p>
            <a:pPr lvl="2">
              <a:lnSpc>
                <a:spcPct val="80000"/>
              </a:lnSpc>
              <a:spcBef>
                <a:spcPct val="0"/>
              </a:spcBef>
              <a:buFont typeface="Arial" panose="020B0604020202020204" pitchFamily="34" charset="0"/>
              <a:buChar char="•"/>
            </a:pPr>
            <a:r>
              <a:rPr lang="en-US" altLang="en-US" sz="140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a:br>
            <a:endParaRPr lang="en-US" altLang="en-US" sz="1400"/>
          </a:p>
          <a:p>
            <a:pPr lvl="1">
              <a:lnSpc>
                <a:spcPct val="20000"/>
              </a:lnSpc>
              <a:spcBef>
                <a:spcPct val="0"/>
              </a:spcBef>
              <a:buFont typeface="Arial" panose="020B0604020202020204" pitchFamily="34" charset="0"/>
              <a:buChar char="•"/>
            </a:pPr>
            <a:r>
              <a:rPr lang="en-US" altLang="en-US" sz="1400" b="1"/>
              <a:t>Instruct the WG Secretary to record in the minutes of the relevant WG meeting:</a:t>
            </a:r>
            <a:r>
              <a:rPr lang="en-US" altLang="en-US" sz="900"/>
              <a:t> </a:t>
            </a:r>
          </a:p>
          <a:p>
            <a:pPr lvl="2">
              <a:lnSpc>
                <a:spcPct val="80000"/>
              </a:lnSpc>
              <a:spcBef>
                <a:spcPct val="0"/>
              </a:spcBef>
              <a:buFont typeface="Arial" panose="020B0604020202020204" pitchFamily="34" charset="0"/>
              <a:buChar char="•"/>
            </a:pPr>
            <a:r>
              <a:rPr lang="en-US" altLang="en-US" sz="1400"/>
              <a:t>That the foregoing information was provided and that slides 1 through 4 (and this slide 0, if applicable) were shown; </a:t>
            </a:r>
          </a:p>
          <a:p>
            <a:pPr lvl="2">
              <a:lnSpc>
                <a:spcPct val="80000"/>
              </a:lnSpc>
              <a:spcBef>
                <a:spcPct val="0"/>
              </a:spcBef>
              <a:buFont typeface="Arial" panose="020B0604020202020204" pitchFamily="34" charset="0"/>
              <a:buChar char="•"/>
            </a:pPr>
            <a:r>
              <a:rPr lang="en-US" altLang="en-US" sz="140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spcBef>
                <a:spcPct val="0"/>
              </a:spcBef>
              <a:buFont typeface="Arial" panose="020B0604020202020204" pitchFamily="34" charset="0"/>
              <a:buChar char="•"/>
            </a:pPr>
            <a:r>
              <a:rPr lang="en-US" altLang="en-US" sz="1400"/>
              <a:t>Any responses that were given, specifically the patent claim(s)/patent application claim(s) and/or the holder of the patent claim(s)/patent application claim(s) that were identified (if any) and by whom.</a:t>
            </a:r>
          </a:p>
          <a:p>
            <a:pPr lvl="2">
              <a:lnSpc>
                <a:spcPct val="80000"/>
              </a:lnSpc>
              <a:spcBef>
                <a:spcPct val="0"/>
              </a:spcBef>
              <a:buFont typeface="Arial" panose="020B0604020202020204" pitchFamily="34" charset="0"/>
              <a:buChar char="•"/>
            </a:pPr>
            <a:endParaRPr lang="en-US" altLang="en-US" sz="800"/>
          </a:p>
          <a:p>
            <a:pPr lvl="1">
              <a:lnSpc>
                <a:spcPct val="80000"/>
              </a:lnSpc>
              <a:spcBef>
                <a:spcPct val="0"/>
              </a:spcBef>
              <a:buFont typeface="Arial" panose="020B0604020202020204" pitchFamily="34" charset="0"/>
              <a:buChar char="•"/>
            </a:pPr>
            <a:r>
              <a:rPr lang="en-US" altLang="en-US" sz="1400"/>
              <a:t>The WG Chair shall ensure that a request is made to any identified holders of potential essential patent claim(s) to complete and submit a Letter of Assurance.</a:t>
            </a:r>
          </a:p>
          <a:p>
            <a:pPr lvl="1">
              <a:lnSpc>
                <a:spcPct val="80000"/>
              </a:lnSpc>
              <a:spcBef>
                <a:spcPct val="0"/>
              </a:spcBef>
              <a:buFont typeface="Arial" panose="020B0604020202020204" pitchFamily="34" charset="0"/>
              <a:buChar char="•"/>
            </a:pPr>
            <a:r>
              <a:rPr lang="en-US" altLang="en-US" sz="1400"/>
              <a:t>It is recommended that the WG chair review the guidance in </a:t>
            </a:r>
            <a:r>
              <a:rPr lang="en-US" altLang="en-US" sz="1400" i="1"/>
              <a:t>IEEE-SA Standards Board Operations Manual</a:t>
            </a:r>
            <a:r>
              <a:rPr lang="en-US" altLang="en-US" sz="1400"/>
              <a:t> 6.3.5 and in FAQs 14 and 15 on inclusion of potential Essential Patent Claims by incorporation or by reference.</a:t>
            </a:r>
            <a:r>
              <a:rPr lang="en-US" altLang="en-US" sz="1400">
                <a:solidFill>
                  <a:srgbClr val="FF3300"/>
                </a:solidFill>
              </a:rPr>
              <a:t> </a:t>
            </a:r>
          </a:p>
          <a:p>
            <a:pPr lvl="1">
              <a:lnSpc>
                <a:spcPct val="80000"/>
              </a:lnSpc>
              <a:spcBef>
                <a:spcPct val="5000"/>
              </a:spcBef>
              <a:buFont typeface="Monotype Sorts" charset="2"/>
              <a:buNone/>
            </a:pPr>
            <a:endParaRPr lang="en-US" altLang="en-US" sz="1200"/>
          </a:p>
          <a:p>
            <a:pPr lvl="1">
              <a:lnSpc>
                <a:spcPct val="80000"/>
              </a:lnSpc>
              <a:spcBef>
                <a:spcPct val="5000"/>
              </a:spcBef>
              <a:buFont typeface="Monotype Sorts" charset="2"/>
              <a:buNone/>
            </a:pPr>
            <a:r>
              <a:rPr lang="en-US" altLang="en-US" sz="1200"/>
              <a:t>	Note: </a:t>
            </a:r>
            <a:r>
              <a:rPr lang="en-US" altLang="en-US" sz="1200" b="1"/>
              <a:t>WG</a:t>
            </a:r>
            <a:r>
              <a:rPr lang="en-US" altLang="en-US" sz="1200"/>
              <a:t> includes Working Groups, Task Groups, and other standards-developing committees with a PAR approved by the IEEE-SA Standards Board.</a:t>
            </a:r>
          </a:p>
        </p:txBody>
      </p:sp>
      <p:sp>
        <p:nvSpPr>
          <p:cNvPr id="14339" name="Rectangle 1026"/>
          <p:cNvSpPr>
            <a:spLocks noGrp="1" noChangeArrowheads="1"/>
          </p:cNvSpPr>
          <p:nvPr>
            <p:ph type="title"/>
          </p:nvPr>
        </p:nvSpPr>
        <p:spPr>
          <a:xfrm>
            <a:off x="685800" y="533400"/>
            <a:ext cx="7772400" cy="609600"/>
          </a:xfrm>
        </p:spPr>
        <p:txBody>
          <a:bodyPr lIns="90487" tIns="44450" rIns="90487" bIns="44450"/>
          <a:lstStyle/>
          <a:p>
            <a:r>
              <a:rPr lang="en-US" altLang="en-US" sz="2400"/>
              <a:t>Instructions for the WG Chair</a:t>
            </a:r>
          </a:p>
        </p:txBody>
      </p:sp>
      <p:sp>
        <p:nvSpPr>
          <p:cNvPr id="14340"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lgn="ctr">
              <a:spcBef>
                <a:spcPct val="0"/>
              </a:spcBef>
              <a:buClrTx/>
              <a:buSzTx/>
              <a:buFontTx/>
              <a:buNone/>
            </a:pPr>
            <a:endParaRPr lang="en-GB" altLang="en-US" b="1" u="sng">
              <a:solidFill>
                <a:srgbClr val="000099"/>
              </a:solidFill>
            </a:endParaRPr>
          </a:p>
        </p:txBody>
      </p:sp>
      <p:sp>
        <p:nvSpPr>
          <p:cNvPr id="14341"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spcBef>
                <a:spcPct val="20000"/>
              </a:spcBef>
              <a:buClr>
                <a:srgbClr val="CC3300"/>
              </a:buClr>
              <a:buSzPct val="50000"/>
              <a:buFont typeface="Monotype Sorts" charset="2"/>
              <a:buChar char="l"/>
            </a:pPr>
            <a:endParaRPr lang="en-GB" altLang="en-US" sz="1800">
              <a:solidFill>
                <a:srgbClr val="000099"/>
              </a:solidFill>
            </a:endParaRP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026"/>
          <p:cNvSpPr>
            <a:spLocks noGrp="1" noChangeArrowheads="1"/>
          </p:cNvSpPr>
          <p:nvPr>
            <p:ph type="title"/>
          </p:nvPr>
        </p:nvSpPr>
        <p:spPr>
          <a:xfrm>
            <a:off x="339725" y="692150"/>
            <a:ext cx="8839200" cy="396875"/>
          </a:xfrm>
        </p:spPr>
        <p:txBody>
          <a:bodyPr/>
          <a:lstStyle/>
          <a:p>
            <a:r>
              <a:rPr lang="en-US" altLang="en-US" sz="2800"/>
              <a:t>Participants, Patents, and Duty to Inform</a:t>
            </a:r>
          </a:p>
        </p:txBody>
      </p:sp>
      <p:sp>
        <p:nvSpPr>
          <p:cNvPr id="16387" name="Rectangle 1027"/>
          <p:cNvSpPr>
            <a:spLocks noGrp="1" noChangeArrowheads="1"/>
          </p:cNvSpPr>
          <p:nvPr>
            <p:ph type="body" idx="1"/>
          </p:nvPr>
        </p:nvSpPr>
        <p:spPr>
          <a:xfrm>
            <a:off x="34925" y="1412875"/>
            <a:ext cx="9144000" cy="4876800"/>
          </a:xfrm>
        </p:spPr>
        <p:txBody>
          <a:bodyPr/>
          <a:lstStyle/>
          <a:p>
            <a:pPr algn="ctr">
              <a:buFont typeface="Monotype Sorts" charset="2"/>
              <a:buNone/>
            </a:pPr>
            <a:r>
              <a:rPr lang="en-US" altLang="en-US" sz="1600" b="1"/>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buFont typeface="Arial" panose="020B0604020202020204" pitchFamily="34" charset="0"/>
              <a:buChar char="•"/>
            </a:pPr>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buFont typeface="Arial" panose="020B0604020202020204" pitchFamily="34" charset="0"/>
              <a:buChar char="•"/>
            </a:pPr>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
        <p:nvSpPr>
          <p:cNvPr id="16388"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84213" y="658813"/>
            <a:ext cx="7772400" cy="828675"/>
          </a:xfrm>
        </p:spPr>
        <p:txBody>
          <a:bodyPr/>
          <a:lstStyle/>
          <a:p>
            <a:r>
              <a:rPr lang="en-GB" altLang="en-US" u="sng"/>
              <a:t>Patent Related Links</a:t>
            </a:r>
            <a:endParaRPr lang="en-US" altLang="en-US" u="sng"/>
          </a:p>
        </p:txBody>
      </p:sp>
      <p:sp>
        <p:nvSpPr>
          <p:cNvPr id="17411" name="Rectangle 3"/>
          <p:cNvSpPr>
            <a:spLocks noGrp="1" noChangeArrowheads="1"/>
          </p:cNvSpPr>
          <p:nvPr>
            <p:ph type="body" idx="1"/>
          </p:nvPr>
        </p:nvSpPr>
        <p:spPr>
          <a:xfrm>
            <a:off x="0" y="1557338"/>
            <a:ext cx="8991600" cy="3384550"/>
          </a:xfrm>
        </p:spPr>
        <p:txBody>
          <a:bodyPr/>
          <a:lstStyle/>
          <a:p>
            <a:pPr lvl="1">
              <a:lnSpc>
                <a:spcPct val="90000"/>
              </a:lnSpc>
              <a:buFont typeface="Monotype Sorts" charset="2"/>
              <a:buNone/>
            </a:pPr>
            <a:r>
              <a:rPr lang="en-US" altLang="en-US" sz="20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000">
                <a:cs typeface="Times New Roman" panose="02020603050405020304" pitchFamily="18" charset="0"/>
              </a:rPr>
              <a:t>	Patent Policy is stated in these sources:</a:t>
            </a:r>
          </a:p>
          <a:p>
            <a:pPr lvl="1">
              <a:lnSpc>
                <a:spcPct val="90000"/>
              </a:lnSpc>
              <a:buFont typeface="Monotype Sorts" charset="2"/>
              <a:buNone/>
            </a:pPr>
            <a:r>
              <a:rPr lang="en-GB" altLang="en-US" sz="2000"/>
              <a:t>		IEEE-SA Standards Boards Bylaws</a:t>
            </a:r>
          </a:p>
          <a:p>
            <a:pPr lvl="1">
              <a:lnSpc>
                <a:spcPct val="90000"/>
              </a:lnSpc>
              <a:buFont typeface="Monotype Sorts" charset="2"/>
              <a:buNone/>
            </a:pPr>
            <a:r>
              <a:rPr lang="en-US" altLang="en-US" sz="2000"/>
              <a:t>		</a:t>
            </a:r>
            <a:r>
              <a:rPr lang="en-US" altLang="en-US" sz="2000" i="1"/>
              <a:t>http://standards.ieee.org/develop/policies/bylaws/sect6-7.html#6</a:t>
            </a:r>
          </a:p>
          <a:p>
            <a:pPr lvl="1">
              <a:lnSpc>
                <a:spcPct val="90000"/>
              </a:lnSpc>
              <a:buFont typeface="Monotype Sorts" charset="2"/>
              <a:buNone/>
            </a:pPr>
            <a:r>
              <a:rPr lang="en-GB" altLang="en-US" sz="2000"/>
              <a:t>		IEEE-SA Standards Board Operations Manual</a:t>
            </a:r>
          </a:p>
          <a:p>
            <a:pPr lvl="1">
              <a:lnSpc>
                <a:spcPct val="90000"/>
              </a:lnSpc>
              <a:buFont typeface="Monotype Sorts" charset="2"/>
              <a:buNone/>
            </a:pPr>
            <a:r>
              <a:rPr lang="en-US" altLang="en-US" sz="2000"/>
              <a:t>		</a:t>
            </a:r>
            <a:r>
              <a:rPr lang="en-US" altLang="en-US" sz="2000" i="1"/>
              <a:t>http://standards.ieee.org/develop/policies/opman/sect6.html#6.3</a:t>
            </a:r>
            <a:endParaRPr lang="en-US" altLang="en-US" sz="2000"/>
          </a:p>
          <a:p>
            <a:pPr lvl="1">
              <a:lnSpc>
                <a:spcPct val="90000"/>
              </a:lnSpc>
              <a:buFont typeface="Monotype Sorts" charset="2"/>
              <a:buNone/>
            </a:pPr>
            <a:r>
              <a:rPr lang="en-US" altLang="en-US" sz="2000">
                <a:cs typeface="Times New Roman" panose="02020603050405020304" pitchFamily="18" charset="0"/>
              </a:rPr>
              <a:t>	Material about the patent policy is available at</a:t>
            </a:r>
            <a:r>
              <a:rPr lang="en-US" altLang="en-US" sz="2000"/>
              <a:t> </a:t>
            </a:r>
          </a:p>
          <a:p>
            <a:pPr lvl="1">
              <a:lnSpc>
                <a:spcPct val="90000"/>
              </a:lnSpc>
              <a:buFont typeface="Monotype Sorts" charset="2"/>
              <a:buNone/>
            </a:pPr>
            <a:r>
              <a:rPr lang="en-US" altLang="en-US" sz="2000"/>
              <a:t>		</a:t>
            </a:r>
            <a:r>
              <a:rPr lang="en-US" altLang="en-US" sz="2000" i="1"/>
              <a:t>http://standards.ieee.org/about/sasb/patcom/materials.html</a:t>
            </a:r>
          </a:p>
        </p:txBody>
      </p:sp>
      <p:sp>
        <p:nvSpPr>
          <p:cNvPr id="17412"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17413" name="Rectangle 7"/>
          <p:cNvSpPr>
            <a:spLocks noChangeArrowheads="1"/>
          </p:cNvSpPr>
          <p:nvPr/>
        </p:nvSpPr>
        <p:spPr bwMode="auto">
          <a:xfrm>
            <a:off x="1403350" y="5030788"/>
            <a:ext cx="6781800" cy="1163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spcBef>
                <a:spcPct val="0"/>
              </a:spcBef>
              <a:buClrTx/>
              <a:buSzTx/>
              <a:buFontTx/>
              <a:buNone/>
            </a:pPr>
            <a:r>
              <a:rPr lang="en-US" altLang="en-US" sz="1200" b="1">
                <a:solidFill>
                  <a:srgbClr val="000099"/>
                </a:solidFill>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charset="2"/>
              <a:buNone/>
            </a:pPr>
            <a:endParaRPr lang="en-US" altLang="en-US" sz="1200" b="1">
              <a:solidFill>
                <a:srgbClr val="000099"/>
              </a:solidFill>
            </a:endParaRPr>
          </a:p>
          <a:p>
            <a:pPr algn="ctr">
              <a:lnSpc>
                <a:spcPct val="80000"/>
              </a:lnSpc>
              <a:spcBef>
                <a:spcPct val="20000"/>
              </a:spcBef>
              <a:buClr>
                <a:srgbClr val="CC3300"/>
              </a:buClr>
              <a:buSzPct val="50000"/>
              <a:buFont typeface="Monotype Sorts" charset="2"/>
              <a:buNone/>
            </a:pPr>
            <a:r>
              <a:rPr lang="en-US" altLang="en-US" sz="1200" b="1">
                <a:solidFill>
                  <a:srgbClr val="000099"/>
                </a:solidFill>
              </a:rPr>
              <a:t>This slide set is available at https://development.standards.ieee.org/myproject/Public/mytools/mob/slideset.ppt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026"/>
          <p:cNvSpPr>
            <a:spLocks noGrp="1" noChangeArrowheads="1"/>
          </p:cNvSpPr>
          <p:nvPr>
            <p:ph type="title"/>
          </p:nvPr>
        </p:nvSpPr>
        <p:spPr>
          <a:xfrm>
            <a:off x="323850" y="630238"/>
            <a:ext cx="8686800" cy="1143000"/>
          </a:xfrm>
        </p:spPr>
        <p:txBody>
          <a:bodyPr/>
          <a:lstStyle/>
          <a:p>
            <a:r>
              <a:rPr lang="en-US" altLang="en-US"/>
              <a:t>Call for Potentially Essential Patents</a:t>
            </a:r>
          </a:p>
        </p:txBody>
      </p:sp>
      <p:sp>
        <p:nvSpPr>
          <p:cNvPr id="18435" name="Rectangle 1027"/>
          <p:cNvSpPr>
            <a:spLocks noGrp="1" noChangeArrowheads="1"/>
          </p:cNvSpPr>
          <p:nvPr>
            <p:ph type="body" idx="1"/>
          </p:nvPr>
        </p:nvSpPr>
        <p:spPr>
          <a:xfrm>
            <a:off x="609600" y="1773238"/>
            <a:ext cx="7764463" cy="4467225"/>
          </a:xfrm>
        </p:spPr>
        <p:txBody>
          <a:bodyPr/>
          <a:lstStyle/>
          <a:p>
            <a:pPr>
              <a:buFont typeface="Arial" panose="020B0604020202020204"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a:t>Either speak up now or</a:t>
            </a:r>
          </a:p>
          <a:p>
            <a:pPr lvl="1">
              <a:buFont typeface="Arial" panose="020B0604020202020204" pitchFamily="34" charset="0"/>
              <a:buChar char="•"/>
            </a:pPr>
            <a:r>
              <a:rPr lang="en-US" altLang="en-US" sz="2000"/>
              <a:t>Provide the chair of this group with the identity of the holder(s) of any and all such claims as soon as possible or</a:t>
            </a:r>
          </a:p>
          <a:p>
            <a:pPr lvl="1">
              <a:buFont typeface="Arial" panose="020B0604020202020204" pitchFamily="34" charset="0"/>
              <a:buChar char="•"/>
            </a:pPr>
            <a:r>
              <a:rPr lang="en-US" altLang="en-US" sz="2000"/>
              <a:t>Cause an LOA to be submitted</a:t>
            </a:r>
          </a:p>
        </p:txBody>
      </p:sp>
      <p:sp>
        <p:nvSpPr>
          <p:cNvPr id="1843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327025" y="773113"/>
            <a:ext cx="8458200" cy="609600"/>
          </a:xfrm>
        </p:spPr>
        <p:txBody>
          <a:bodyPr/>
          <a:lstStyle/>
          <a:p>
            <a:r>
              <a:rPr lang="en-US" altLang="en-US" sz="3200"/>
              <a:t>Other Guidelines for IEEE WG Meetings</a:t>
            </a:r>
          </a:p>
        </p:txBody>
      </p:sp>
      <p:sp>
        <p:nvSpPr>
          <p:cNvPr id="19459"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lgn="ctr">
              <a:spcBef>
                <a:spcPct val="0"/>
              </a:spcBef>
              <a:buClrTx/>
              <a:buSzTx/>
              <a:buFontTx/>
              <a:buNone/>
            </a:pPr>
            <a:endParaRPr lang="en-GB" altLang="en-US" sz="2400" b="1" u="sng">
              <a:solidFill>
                <a:srgbClr val="000099"/>
              </a:solidFill>
              <a:latin typeface="Helvetica" panose="020B0604020202020204" pitchFamily="34" charset="0"/>
            </a:endParaRPr>
          </a:p>
        </p:txBody>
      </p:sp>
      <p:sp>
        <p:nvSpPr>
          <p:cNvPr id="19460" name="Rectangle 4"/>
          <p:cNvSpPr>
            <a:spLocks noChangeArrowheads="1"/>
          </p:cNvSpPr>
          <p:nvPr/>
        </p:nvSpPr>
        <p:spPr bwMode="auto">
          <a:xfrm>
            <a:off x="533400" y="1628775"/>
            <a:ext cx="8229600" cy="4522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marL="630238">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lnSpc>
                <a:spcPct val="80000"/>
              </a:lnSpc>
              <a:spcBef>
                <a:spcPct val="20000"/>
              </a:spcBef>
              <a:buClr>
                <a:srgbClr val="CC3300"/>
              </a:buClr>
              <a:buSzPct val="50000"/>
              <a:buFont typeface="Monotype Sorts" charset="2"/>
              <a:buChar char="l"/>
            </a:pPr>
            <a:endParaRPr lang="en-US" altLang="en-US" sz="700" u="sng">
              <a:solidFill>
                <a:srgbClr val="FF0000"/>
              </a:solidFill>
            </a:endParaRPr>
          </a:p>
          <a:p>
            <a:pPr>
              <a:lnSpc>
                <a:spcPct val="80000"/>
              </a:lnSpc>
              <a:spcBef>
                <a:spcPct val="20000"/>
              </a:spcBef>
              <a:spcAft>
                <a:spcPct val="40000"/>
              </a:spcAft>
              <a:buClr>
                <a:srgbClr val="CC3300"/>
              </a:buClr>
              <a:buSzPct val="50000"/>
              <a:buFont typeface="Arial" panose="020B0604020202020204" pitchFamily="34" charset="0"/>
              <a:buChar char="•"/>
            </a:pPr>
            <a:r>
              <a:rPr lang="en-US" altLang="en-US" sz="1800" b="1">
                <a:solidFill>
                  <a:srgbClr val="000099"/>
                </a:solidFill>
              </a:rPr>
              <a:t>All IEEE-SA standards meetings shall be conducted in compliance with all applicable laws, including antitrust and competition laws.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discuss the interpretation, validity, or essentiality of patents/patent claims.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discuss specific license rates, terms, or conditions.</a:t>
            </a:r>
          </a:p>
          <a:p>
            <a:pPr lvl="2">
              <a:lnSpc>
                <a:spcPct val="80000"/>
              </a:lnSpc>
              <a:spcBef>
                <a:spcPct val="20000"/>
              </a:spcBef>
              <a:spcAft>
                <a:spcPct val="40000"/>
              </a:spcAft>
              <a:buClr>
                <a:srgbClr val="CC3300"/>
              </a:buClr>
              <a:buSzPct val="50000"/>
              <a:buFont typeface="Arial" panose="020B0604020202020204" pitchFamily="34" charset="0"/>
              <a:buChar char="•"/>
            </a:pPr>
            <a:r>
              <a:rPr lang="en-US" altLang="en-US" sz="1400">
                <a:solidFill>
                  <a:srgbClr val="000099"/>
                </a:solidFill>
              </a:rPr>
              <a:t>Relative costs, including licensing costs of essential patent claims, of different technical approaches may be discussed in standards development meetings. </a:t>
            </a:r>
          </a:p>
          <a:p>
            <a:pPr lvl="3">
              <a:lnSpc>
                <a:spcPct val="80000"/>
              </a:lnSpc>
              <a:spcBef>
                <a:spcPct val="20000"/>
              </a:spcBef>
              <a:spcAft>
                <a:spcPct val="40000"/>
              </a:spcAft>
              <a:buClr>
                <a:srgbClr val="CC3300"/>
              </a:buClr>
              <a:buSzPct val="50000"/>
              <a:buFont typeface="Arial" panose="020B0604020202020204" pitchFamily="34" charset="0"/>
              <a:buChar char="•"/>
            </a:pPr>
            <a:r>
              <a:rPr lang="en-GB" altLang="en-US" sz="1400">
                <a:solidFill>
                  <a:srgbClr val="000099"/>
                </a:solidFill>
              </a:rPr>
              <a:t>Technical considerations remain primary focus</a:t>
            </a:r>
            <a:endParaRPr lang="en-US" altLang="en-US" sz="1400">
              <a:solidFill>
                <a:srgbClr val="000099"/>
              </a:solidFill>
            </a:endParaRP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discuss or engage in the fixing of product prices, allocation of customers, or division of sales markets.</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discuss the status or substance of ongoing or threatened litigation.</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be silent if inappropriate topics are discussed … do formally object.</a:t>
            </a:r>
          </a:p>
          <a:p>
            <a:pPr algn="ctr">
              <a:lnSpc>
                <a:spcPct val="80000"/>
              </a:lnSpc>
              <a:spcBef>
                <a:spcPct val="20000"/>
              </a:spcBef>
              <a:buClr>
                <a:srgbClr val="CC3300"/>
              </a:buClr>
              <a:buSzPct val="50000"/>
              <a:buFont typeface="Monotype Sorts" charset="2"/>
              <a:buNone/>
            </a:pPr>
            <a:r>
              <a:rPr lang="en-US" altLang="en-US" sz="1000" b="1">
                <a:solidFill>
                  <a:srgbClr val="000099"/>
                </a:solidFill>
              </a:rPr>
              <a:t>---------------------------------------------------------------   </a:t>
            </a:r>
            <a:endParaRPr lang="en-US" altLang="en-US" sz="1200" b="1">
              <a:solidFill>
                <a:srgbClr val="000099"/>
              </a:solidFill>
            </a:endParaRPr>
          </a:p>
          <a:p>
            <a:pPr algn="ctr">
              <a:lnSpc>
                <a:spcPct val="80000"/>
              </a:lnSpc>
              <a:spcBef>
                <a:spcPct val="20000"/>
              </a:spcBef>
              <a:buClr>
                <a:srgbClr val="CC3300"/>
              </a:buClr>
              <a:buSzPct val="50000"/>
              <a:buFont typeface="Monotype Sorts" charset="2"/>
              <a:buNone/>
            </a:pPr>
            <a:r>
              <a:rPr lang="en-US" altLang="en-US" sz="1200" b="1">
                <a:solidFill>
                  <a:srgbClr val="000099"/>
                </a:solidFill>
              </a:rPr>
              <a:t>See </a:t>
            </a:r>
            <a:r>
              <a:rPr lang="en-US" altLang="en-US" sz="1200" b="1" i="1">
                <a:solidFill>
                  <a:srgbClr val="000099"/>
                </a:solidFill>
              </a:rPr>
              <a:t>IEEE-SA Standards Board Operations Manual</a:t>
            </a:r>
            <a:r>
              <a:rPr lang="en-US" altLang="en-US" sz="1200" b="1">
                <a:solidFill>
                  <a:srgbClr val="000099"/>
                </a:solidFill>
              </a:rPr>
              <a:t>, clause 5.3.10 and </a:t>
            </a:r>
            <a:r>
              <a:rPr lang="en-GB" altLang="en-US" sz="1200" b="1">
                <a:solidFill>
                  <a:srgbClr val="000099"/>
                </a:solidFill>
              </a:rPr>
              <a:t>“Promoting Competition and Innovation: What You Need to Know about the IEEE Standards Association's Antitrust and Competition Policy”</a:t>
            </a:r>
            <a:r>
              <a:rPr lang="en-US" altLang="en-US" sz="1200" b="1">
                <a:solidFill>
                  <a:srgbClr val="000099"/>
                </a:solidFill>
              </a:rPr>
              <a:t> for more details.</a:t>
            </a:r>
          </a:p>
        </p:txBody>
      </p:sp>
      <p:sp>
        <p:nvSpPr>
          <p:cNvPr id="19461"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1"/>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3C09EEBF-756C-4EC3-924E-59CA8A2A0A45}" type="slidenum">
              <a:rPr lang="en-US" altLang="en-US" sz="1200">
                <a:latin typeface="Times New Roman" panose="02020603050405020304" pitchFamily="18" charset="0"/>
              </a:rPr>
              <a:pPr algn="ctr" eaLnBrk="1" hangingPunct="1">
                <a:spcBef>
                  <a:spcPct val="0"/>
                </a:spcBef>
                <a:buClrTx/>
                <a:buFontTx/>
                <a:buNone/>
              </a:pPr>
              <a:t>2</a:t>
            </a:fld>
            <a:endParaRPr lang="en-US" altLang="en-US" sz="1200">
              <a:latin typeface="Times New Roman" panose="02020603050405020304" pitchFamily="18" charset="0"/>
            </a:endParaRPr>
          </a:p>
        </p:txBody>
      </p:sp>
      <p:sp>
        <p:nvSpPr>
          <p:cNvPr id="6147"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2CAF5324-9608-439C-909F-44382614F730}" type="slidenum">
              <a:rPr lang="en-US" altLang="en-US" sz="1200">
                <a:latin typeface="Times New Roman" panose="02020603050405020304" pitchFamily="18" charset="0"/>
              </a:rPr>
              <a:pPr algn="ctr" eaLnBrk="1" hangingPunct="1">
                <a:spcBef>
                  <a:spcPct val="0"/>
                </a:spcBef>
                <a:buClrTx/>
                <a:buFontTx/>
                <a:buNone/>
              </a:pPr>
              <a:t>2</a:t>
            </a:fld>
            <a:endParaRPr lang="en-US" altLang="en-US" sz="1200">
              <a:latin typeface="Times New Roman" panose="02020603050405020304" pitchFamily="18" charset="0"/>
            </a:endParaRPr>
          </a:p>
        </p:txBody>
      </p:sp>
      <p:sp>
        <p:nvSpPr>
          <p:cNvPr id="6148" name="Text Box 3"/>
          <p:cNvSpPr txBox="1">
            <a:spLocks noChangeArrowheads="1"/>
          </p:cNvSpPr>
          <p:nvPr/>
        </p:nvSpPr>
        <p:spPr bwMode="auto">
          <a:xfrm>
            <a:off x="762000" y="838200"/>
            <a:ext cx="7772400" cy="862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3600">
                <a:latin typeface="Times New Roman" panose="02020603050405020304" pitchFamily="18" charset="0"/>
              </a:rPr>
              <a:t>TG4u PAR Scope</a:t>
            </a:r>
          </a:p>
        </p:txBody>
      </p:sp>
      <p:sp>
        <p:nvSpPr>
          <p:cNvPr id="4" name="Rectangle 7"/>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buClr>
                <a:srgbClr val="000000"/>
              </a:buClr>
              <a:buSzPct val="100000"/>
              <a:buFont typeface="Times New Roman" charset="0"/>
              <a:buNone/>
              <a:defRPr/>
            </a:pPr>
            <a:r>
              <a:rPr lang="en-GB" altLang="en-US">
                <a:latin typeface="Times New Roman" charset="0"/>
                <a:ea typeface="ＭＳ Ｐゴシック" charset="-128"/>
              </a:rPr>
              <a:t>This amendment defines a PHY layer enabling the use of the 865-867 MHz band in India. The supported data rate should be at least 40 kbits per second and the typical Line of Sight (LOS) range should be on the order of 5 km using omni directional antennae. Included are any channel access and/or timing changes in the MAC necessary to support this PHY layer.</a:t>
            </a:r>
          </a:p>
        </p:txBody>
      </p:sp>
      <p:sp>
        <p:nvSpPr>
          <p:cNvPr id="6150" name="Rectangle 4"/>
          <p:cNvSpPr>
            <a:spLocks noChangeArrowheads="1"/>
          </p:cNvSpPr>
          <p:nvPr/>
        </p:nvSpPr>
        <p:spPr bwMode="auto">
          <a:xfrm>
            <a:off x="609600" y="1844675"/>
            <a:ext cx="8077200" cy="273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lstStyle>
            <a:lvl1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1pPr>
            <a:lvl2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2pPr>
            <a:lvl3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3pPr>
            <a:lvl4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4pPr>
            <a:lvl5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9pPr>
          </a:lstStyle>
          <a:p>
            <a:pPr eaLnBrk="1" hangingPunct="1">
              <a:buClr>
                <a:srgbClr val="FF0000"/>
              </a:buClr>
              <a:buSzPct val="100000"/>
            </a:pPr>
            <a:r>
              <a:rPr lang="en-GB" altLang="en-US" sz="2800">
                <a:solidFill>
                  <a:schemeClr val="tx1"/>
                </a:solidFill>
              </a:rPr>
              <a:t>T</a:t>
            </a:r>
            <a:r>
              <a:rPr lang="en-GB" altLang="en-US" sz="2400">
                <a:solidFill>
                  <a:schemeClr val="tx1"/>
                </a:solidFill>
              </a:rPr>
              <a:t>his amendment defines a PHY layer enabling the use of the 865-867 MHz band in India. The supported data rate should be at least 40 kbits per second and the typical Line of Sight (LOS) range should be on the order of 5 km using omni directional antennae. Included are any channel access and/or timing changes in the MAC necessary to support this PHY layer.</a:t>
            </a: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1"/>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8E50AD9D-8DF6-438B-9CAA-6756C9AA17CD}" type="slidenum">
              <a:rPr lang="en-US" altLang="en-US" sz="1200">
                <a:latin typeface="Times New Roman" panose="02020603050405020304" pitchFamily="18" charset="0"/>
              </a:rPr>
              <a:pPr algn="ctr" eaLnBrk="1" hangingPunct="1">
                <a:spcBef>
                  <a:spcPct val="0"/>
                </a:spcBef>
                <a:buClrTx/>
                <a:buFontTx/>
                <a:buNone/>
              </a:pPr>
              <a:t>3</a:t>
            </a:fld>
            <a:endParaRPr lang="en-US" altLang="en-US" sz="1200">
              <a:latin typeface="Times New Roman" panose="02020603050405020304" pitchFamily="18" charset="0"/>
            </a:endParaRPr>
          </a:p>
        </p:txBody>
      </p:sp>
      <p:sp>
        <p:nvSpPr>
          <p:cNvPr id="8195"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FFFC8D17-A8B8-4FAD-8043-8667178B2406}" type="slidenum">
              <a:rPr lang="en-US" altLang="en-US" sz="1200">
                <a:latin typeface="Times New Roman" panose="02020603050405020304" pitchFamily="18" charset="0"/>
              </a:rPr>
              <a:pPr algn="ctr" eaLnBrk="1" hangingPunct="1">
                <a:spcBef>
                  <a:spcPct val="0"/>
                </a:spcBef>
                <a:buClrTx/>
                <a:buFontTx/>
                <a:buNone/>
              </a:pPr>
              <a:t>3</a:t>
            </a:fld>
            <a:endParaRPr lang="en-US" altLang="en-US" sz="1200">
              <a:latin typeface="Times New Roman" panose="02020603050405020304" pitchFamily="18" charset="0"/>
            </a:endParaRPr>
          </a:p>
        </p:txBody>
      </p:sp>
      <p:sp>
        <p:nvSpPr>
          <p:cNvPr id="8196" name="Text Box 3"/>
          <p:cNvSpPr txBox="1">
            <a:spLocks noChangeArrowheads="1"/>
          </p:cNvSpPr>
          <p:nvPr/>
        </p:nvSpPr>
        <p:spPr bwMode="auto">
          <a:xfrm>
            <a:off x="762000" y="838200"/>
            <a:ext cx="77724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3600">
                <a:latin typeface="Times New Roman" panose="02020603050405020304" pitchFamily="18" charset="0"/>
              </a:rPr>
              <a:t>TG4u PAR Purpose</a:t>
            </a:r>
          </a:p>
        </p:txBody>
      </p:sp>
      <p:sp>
        <p:nvSpPr>
          <p:cNvPr id="8197" name="Text Box 4"/>
          <p:cNvSpPr txBox="1">
            <a:spLocks noChangeArrowheads="1"/>
          </p:cNvSpPr>
          <p:nvPr/>
        </p:nvSpPr>
        <p:spPr bwMode="auto">
          <a:xfrm>
            <a:off x="381000" y="2209800"/>
            <a:ext cx="8153400" cy="2443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lstStyle>
            <a:lvl1pPr marL="342900">
              <a:spcBef>
                <a:spcPts val="8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ts val="400"/>
              </a:spcBef>
              <a:buClrTx/>
              <a:buFontTx/>
              <a:buNone/>
            </a:pPr>
            <a:r>
              <a:rPr lang="en-US" altLang="en-US" sz="2400">
                <a:latin typeface="Times New Roman" panose="02020603050405020304" pitchFamily="18" charset="0"/>
                <a:cs typeface="Times New Roman" panose="02020603050405020304" pitchFamily="18" charset="0"/>
              </a:rPr>
              <a:t>The standard provides for ultra low complexity, ultra low cost, ultra low power consumption, and low data rate wireless connectivity among inexpensive devices. In addition, one of the alternate PHYs provides precision ranging capability that is accurate to one meter. Multiple PHYs are defined to support a variety of frequency bands. </a:t>
            </a: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1"/>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072BEAF6-D1B4-4A78-AD84-C1B513168F78}" type="slidenum">
              <a:rPr lang="en-US" altLang="en-US" sz="1200">
                <a:latin typeface="Times New Roman" panose="02020603050405020304" pitchFamily="18" charset="0"/>
              </a:rPr>
              <a:pPr algn="ctr" eaLnBrk="1" hangingPunct="1">
                <a:spcBef>
                  <a:spcPct val="0"/>
                </a:spcBef>
                <a:buClrTx/>
                <a:buFontTx/>
                <a:buNone/>
              </a:pPr>
              <a:t>4</a:t>
            </a:fld>
            <a:endParaRPr lang="en-US" altLang="en-US" sz="1200">
              <a:latin typeface="Times New Roman" panose="02020603050405020304" pitchFamily="18" charset="0"/>
            </a:endParaRPr>
          </a:p>
        </p:txBody>
      </p:sp>
      <p:sp>
        <p:nvSpPr>
          <p:cNvPr id="10243"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6BFD4309-B559-4A78-A935-CFCDA99ABC87}" type="slidenum">
              <a:rPr lang="en-US" altLang="en-US" sz="1200">
                <a:latin typeface="Times New Roman" panose="02020603050405020304" pitchFamily="18" charset="0"/>
              </a:rPr>
              <a:pPr algn="ctr" eaLnBrk="1" hangingPunct="1">
                <a:spcBef>
                  <a:spcPct val="0"/>
                </a:spcBef>
                <a:buClrTx/>
                <a:buFontTx/>
                <a:buNone/>
              </a:pPr>
              <a:t>4</a:t>
            </a:fld>
            <a:endParaRPr lang="en-US" altLang="en-US" sz="1200">
              <a:latin typeface="Times New Roman" panose="02020603050405020304" pitchFamily="18" charset="0"/>
            </a:endParaRPr>
          </a:p>
        </p:txBody>
      </p:sp>
      <p:sp>
        <p:nvSpPr>
          <p:cNvPr id="10244" name="Text Box 3"/>
          <p:cNvSpPr txBox="1">
            <a:spLocks noChangeArrowheads="1"/>
          </p:cNvSpPr>
          <p:nvPr/>
        </p:nvSpPr>
        <p:spPr bwMode="auto">
          <a:xfrm>
            <a:off x="762000" y="685800"/>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4000">
                <a:latin typeface="Times New Roman" panose="02020603050405020304" pitchFamily="18" charset="0"/>
              </a:rPr>
              <a:t>TG4u Officers</a:t>
            </a:r>
          </a:p>
        </p:txBody>
      </p:sp>
      <p:sp>
        <p:nvSpPr>
          <p:cNvPr id="10245" name="Text Box 4"/>
          <p:cNvSpPr txBox="1">
            <a:spLocks noChangeArrowheads="1"/>
          </p:cNvSpPr>
          <p:nvPr/>
        </p:nvSpPr>
        <p:spPr bwMode="auto">
          <a:xfrm>
            <a:off x="762000" y="1773238"/>
            <a:ext cx="7772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lstStyle>
            <a:lvl1pPr marL="342900" indent="-334963">
              <a:spcBef>
                <a:spcPts val="8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9pPr>
          </a:lstStyle>
          <a:p>
            <a:pPr eaLnBrk="1" hangingPunct="1">
              <a:lnSpc>
                <a:spcPct val="80000"/>
              </a:lnSpc>
              <a:spcBef>
                <a:spcPts val="500"/>
              </a:spcBef>
              <a:buClrTx/>
              <a:buFontTx/>
              <a:buNone/>
            </a:pPr>
            <a:r>
              <a:rPr lang="en-US" altLang="en-US" sz="2000" dirty="0">
                <a:latin typeface="Times New Roman" panose="02020603050405020304" pitchFamily="18" charset="0"/>
              </a:rPr>
              <a:t>Chair:		Phil Beecher (Wi-SUN Alliance)</a:t>
            </a:r>
          </a:p>
          <a:p>
            <a:pPr eaLnBrk="1" hangingPunct="1">
              <a:lnSpc>
                <a:spcPct val="80000"/>
              </a:lnSpc>
              <a:spcBef>
                <a:spcPts val="500"/>
              </a:spcBef>
              <a:buClrTx/>
              <a:buFontTx/>
              <a:buNone/>
            </a:pPr>
            <a:endParaRPr lang="en-US" altLang="en-US" sz="2000" dirty="0">
              <a:latin typeface="Times New Roman" panose="02020603050405020304" pitchFamily="18" charset="0"/>
            </a:endParaRPr>
          </a:p>
          <a:p>
            <a:pPr eaLnBrk="1" hangingPunct="1">
              <a:lnSpc>
                <a:spcPct val="80000"/>
              </a:lnSpc>
              <a:spcBef>
                <a:spcPts val="500"/>
              </a:spcBef>
              <a:buClrTx/>
              <a:buFontTx/>
              <a:buNone/>
            </a:pPr>
            <a:r>
              <a:rPr lang="en-US" altLang="en-US" sz="2000" dirty="0">
                <a:latin typeface="Times New Roman" panose="02020603050405020304" pitchFamily="18" charset="0"/>
              </a:rPr>
              <a:t>Vice Chairs:	</a:t>
            </a:r>
            <a:r>
              <a:rPr lang="en-US" altLang="en-US" sz="2000" dirty="0" err="1">
                <a:latin typeface="Times New Roman" panose="02020603050405020304" pitchFamily="18" charset="0"/>
              </a:rPr>
              <a:t>Amarjeet</a:t>
            </a:r>
            <a:r>
              <a:rPr lang="en-US" altLang="en-US" sz="2000" dirty="0">
                <a:latin typeface="Times New Roman" panose="02020603050405020304" pitchFamily="18" charset="0"/>
              </a:rPr>
              <a:t> Kumar (</a:t>
            </a:r>
            <a:r>
              <a:rPr lang="en-US" altLang="en-US" sz="2000" dirty="0" err="1">
                <a:latin typeface="Times New Roman" panose="02020603050405020304" pitchFamily="18" charset="0"/>
              </a:rPr>
              <a:t>Procubed</a:t>
            </a:r>
            <a:r>
              <a:rPr lang="en-US" altLang="en-US" sz="2000" dirty="0">
                <a:latin typeface="Times New Roman" panose="02020603050405020304" pitchFamily="18" charset="0"/>
              </a:rPr>
              <a:t>)</a:t>
            </a:r>
          </a:p>
          <a:p>
            <a:pPr eaLnBrk="1" hangingPunct="1">
              <a:lnSpc>
                <a:spcPct val="80000"/>
              </a:lnSpc>
              <a:spcBef>
                <a:spcPts val="500"/>
              </a:spcBef>
              <a:buClrTx/>
              <a:buFontTx/>
              <a:buNone/>
            </a:pPr>
            <a:endParaRPr lang="en-US" altLang="en-US" sz="2000" dirty="0">
              <a:latin typeface="Times New Roman" panose="02020603050405020304" pitchFamily="18" charset="0"/>
            </a:endParaRPr>
          </a:p>
          <a:p>
            <a:pPr eaLnBrk="1" hangingPunct="1">
              <a:lnSpc>
                <a:spcPct val="80000"/>
              </a:lnSpc>
              <a:spcBef>
                <a:spcPts val="500"/>
              </a:spcBef>
              <a:buClrTx/>
              <a:buFontTx/>
              <a:buNone/>
            </a:pPr>
            <a:r>
              <a:rPr lang="en-US" altLang="en-US" sz="2000" dirty="0">
                <a:latin typeface="Times New Roman" panose="02020603050405020304" pitchFamily="18" charset="0"/>
              </a:rPr>
              <a:t>Editors:		Benjamin Rolfe (Blind Creek Associates)</a:t>
            </a:r>
          </a:p>
          <a:p>
            <a:pPr eaLnBrk="1" hangingPunct="1">
              <a:lnSpc>
                <a:spcPct val="80000"/>
              </a:lnSpc>
              <a:spcBef>
                <a:spcPts val="500"/>
              </a:spcBef>
              <a:buClrTx/>
              <a:buFontTx/>
              <a:buNone/>
            </a:pPr>
            <a:r>
              <a:rPr lang="en-US" altLang="en-US" sz="2000" dirty="0">
                <a:latin typeface="Times New Roman" panose="02020603050405020304" pitchFamily="18" charset="0"/>
              </a:rPr>
              <a:t>			</a:t>
            </a:r>
            <a:r>
              <a:rPr lang="en-US" altLang="en-US" sz="2000" dirty="0" err="1">
                <a:latin typeface="Times New Roman" panose="02020603050405020304" pitchFamily="18" charset="0"/>
              </a:rPr>
              <a:t>Kunal</a:t>
            </a:r>
            <a:r>
              <a:rPr lang="en-US" altLang="en-US" sz="2000" dirty="0">
                <a:latin typeface="Times New Roman" panose="02020603050405020304" pitchFamily="18" charset="0"/>
              </a:rPr>
              <a:t> Shah (Silver Spring Networks)</a:t>
            </a:r>
          </a:p>
          <a:p>
            <a:pPr eaLnBrk="1" hangingPunct="1">
              <a:lnSpc>
                <a:spcPct val="80000"/>
              </a:lnSpc>
              <a:spcBef>
                <a:spcPts val="500"/>
              </a:spcBef>
              <a:buClrTx/>
              <a:buFontTx/>
              <a:buNone/>
            </a:pPr>
            <a:endParaRPr lang="en-US" altLang="en-US" sz="2000" dirty="0">
              <a:latin typeface="Times New Roman" panose="02020603050405020304" pitchFamily="18" charset="0"/>
            </a:endParaRPr>
          </a:p>
          <a:p>
            <a:pPr eaLnBrk="1" hangingPunct="1">
              <a:lnSpc>
                <a:spcPct val="80000"/>
              </a:lnSpc>
              <a:spcBef>
                <a:spcPts val="500"/>
              </a:spcBef>
              <a:buClrTx/>
              <a:buFontTx/>
              <a:buNone/>
            </a:pPr>
            <a:r>
              <a:rPr lang="en-US" altLang="en-US" sz="2000" dirty="0">
                <a:latin typeface="Times New Roman" panose="02020603050405020304" pitchFamily="18" charset="0"/>
              </a:rPr>
              <a:t>Secretary:	Benjamin Rolfe (Blind Creek Associates)</a:t>
            </a:r>
          </a:p>
          <a:p>
            <a:pPr eaLnBrk="1" hangingPunct="1">
              <a:lnSpc>
                <a:spcPct val="80000"/>
              </a:lnSpc>
              <a:spcBef>
                <a:spcPts val="500"/>
              </a:spcBef>
              <a:buClrTx/>
              <a:buFontTx/>
              <a:buNone/>
            </a:pPr>
            <a:r>
              <a:rPr lang="en-US" altLang="en-US" sz="2000" dirty="0">
                <a:latin typeface="Times New Roman" panose="02020603050405020304" pitchFamily="18" charset="0"/>
              </a:rPr>
              <a:t>			Jay Holcomb (</a:t>
            </a:r>
            <a:r>
              <a:rPr lang="en-US" altLang="en-US" sz="2000" dirty="0" err="1">
                <a:latin typeface="Times New Roman" panose="02020603050405020304" pitchFamily="18" charset="0"/>
              </a:rPr>
              <a:t>Itron</a:t>
            </a:r>
            <a:r>
              <a:rPr lang="en-US" altLang="en-US" sz="2000" dirty="0">
                <a:latin typeface="Times New Roman" panose="02020603050405020304" pitchFamily="18" charset="0"/>
              </a:rPr>
              <a:t>)</a:t>
            </a:r>
          </a:p>
          <a:p>
            <a:pPr eaLnBrk="1" hangingPunct="1">
              <a:lnSpc>
                <a:spcPct val="80000"/>
              </a:lnSpc>
              <a:spcBef>
                <a:spcPts val="500"/>
              </a:spcBef>
              <a:buClrTx/>
              <a:buFontTx/>
              <a:buNone/>
            </a:pPr>
            <a:endParaRPr lang="en-US" altLang="en-US" sz="2000" dirty="0">
              <a:latin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1"/>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43CC15F2-CF8D-46FA-85D9-946F30C45BDD}" type="slidenum">
              <a:rPr lang="en-US" altLang="en-US" sz="1200">
                <a:latin typeface="Times New Roman" panose="02020603050405020304" pitchFamily="18" charset="0"/>
              </a:rPr>
              <a:pPr algn="ctr" eaLnBrk="1" hangingPunct="1">
                <a:spcBef>
                  <a:spcPct val="0"/>
                </a:spcBef>
                <a:buClrTx/>
                <a:buFontTx/>
                <a:buNone/>
              </a:pPr>
              <a:t>5</a:t>
            </a:fld>
            <a:endParaRPr lang="en-US" altLang="en-US" sz="1200">
              <a:latin typeface="Times New Roman" panose="02020603050405020304" pitchFamily="18" charset="0"/>
            </a:endParaRPr>
          </a:p>
        </p:txBody>
      </p:sp>
      <p:sp>
        <p:nvSpPr>
          <p:cNvPr id="12291"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E8278710-2B36-41A2-AAC5-9E6B50379ABD}" type="slidenum">
              <a:rPr lang="en-US" altLang="en-US" sz="1200">
                <a:latin typeface="Times New Roman" panose="02020603050405020304" pitchFamily="18" charset="0"/>
              </a:rPr>
              <a:pPr algn="ctr" eaLnBrk="1" hangingPunct="1">
                <a:spcBef>
                  <a:spcPct val="0"/>
                </a:spcBef>
                <a:buClrTx/>
                <a:buFontTx/>
                <a:buNone/>
              </a:pPr>
              <a:t>5</a:t>
            </a:fld>
            <a:endParaRPr lang="en-US" altLang="en-US" sz="1200">
              <a:latin typeface="Times New Roman" panose="02020603050405020304" pitchFamily="18" charset="0"/>
            </a:endParaRPr>
          </a:p>
        </p:txBody>
      </p:sp>
      <p:sp>
        <p:nvSpPr>
          <p:cNvPr id="12292" name="Text Box 3"/>
          <p:cNvSpPr txBox="1">
            <a:spLocks noChangeArrowheads="1"/>
          </p:cNvSpPr>
          <p:nvPr/>
        </p:nvSpPr>
        <p:spPr bwMode="auto">
          <a:xfrm>
            <a:off x="609600" y="609600"/>
            <a:ext cx="7772400"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GB" altLang="en-US" sz="4000" dirty="0">
                <a:latin typeface="Times New Roman" panose="02020603050405020304" pitchFamily="18" charset="0"/>
              </a:rPr>
              <a:t>Meeting Goals</a:t>
            </a:r>
          </a:p>
        </p:txBody>
      </p:sp>
      <p:sp>
        <p:nvSpPr>
          <p:cNvPr id="12293" name="Rectangle 4"/>
          <p:cNvSpPr>
            <a:spLocks noChangeArrowheads="1"/>
          </p:cNvSpPr>
          <p:nvPr/>
        </p:nvSpPr>
        <p:spPr bwMode="auto">
          <a:xfrm>
            <a:off x="609600" y="1524000"/>
            <a:ext cx="8077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lstStyle>
            <a:lvl1pPr marL="525463" indent="-525463">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1pPr>
            <a:lvl2pPr marL="1268413" indent="-525463">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2pPr>
            <a:lvl3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3pPr>
            <a:lvl4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4pPr>
            <a:lvl5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9pPr>
          </a:lstStyle>
          <a:p>
            <a:pPr marL="0" indent="0" eaLnBrk="1" hangingPunct="1">
              <a:buClr>
                <a:srgbClr val="FF0000"/>
              </a:buClr>
              <a:buSzPct val="100000"/>
            </a:pPr>
            <a:r>
              <a:rPr lang="en-GB" altLang="en-US" sz="2800" dirty="0">
                <a:solidFill>
                  <a:srgbClr val="00B050"/>
                </a:solidFill>
                <a:sym typeface="Wingdings" panose="05000000000000000000" pitchFamily="2" charset="2"/>
              </a:rPr>
              <a:t></a:t>
            </a:r>
            <a:r>
              <a:rPr lang="en-GB" altLang="en-US" sz="2800" dirty="0">
                <a:solidFill>
                  <a:srgbClr val="000000"/>
                </a:solidFill>
                <a:sym typeface="Wingdings" panose="05000000000000000000" pitchFamily="2" charset="2"/>
              </a:rPr>
              <a:t> </a:t>
            </a:r>
            <a:r>
              <a:rPr lang="en-GB" altLang="en-US" sz="2800" dirty="0">
                <a:solidFill>
                  <a:srgbClr val="000000"/>
                </a:solidFill>
              </a:rPr>
              <a:t>Review current status	</a:t>
            </a:r>
          </a:p>
          <a:p>
            <a:pPr marL="0" indent="0" eaLnBrk="1" hangingPunct="1">
              <a:buClr>
                <a:srgbClr val="FF0000"/>
              </a:buClr>
              <a:buSzPct val="100000"/>
            </a:pPr>
            <a:endParaRPr lang="en-GB" altLang="en-US" sz="2400" dirty="0">
              <a:solidFill>
                <a:schemeClr val="tx1"/>
              </a:solidFill>
            </a:endParaRPr>
          </a:p>
          <a:p>
            <a:pPr eaLnBrk="1" hangingPunct="1">
              <a:buSzPct val="100000"/>
            </a:pPr>
            <a:endParaRPr lang="en-GB" altLang="en-US" sz="2400" dirty="0">
              <a:solidFill>
                <a:srgbClr val="000000"/>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sz="3600" b="1" dirty="0"/>
              <a:t>TG BRC Motion</a:t>
            </a:r>
          </a:p>
        </p:txBody>
      </p:sp>
      <p:sp>
        <p:nvSpPr>
          <p:cNvPr id="24579" name="Content Placeholder 2"/>
          <p:cNvSpPr>
            <a:spLocks noGrp="1"/>
          </p:cNvSpPr>
          <p:nvPr>
            <p:ph idx="1"/>
          </p:nvPr>
        </p:nvSpPr>
        <p:spPr/>
        <p:txBody>
          <a:bodyPr/>
          <a:lstStyle/>
          <a:p>
            <a:r>
              <a:rPr lang="en-US" altLang="en-US" sz="2000" i="1" dirty="0"/>
              <a:t>Move that Task Group Tg4u requests 802.15 WG approve the formation of a Ballot Resolution Committee (BRC) for the Sponsor ballot recirculation of the P802.15.4u-D4 with the following membership: Phil Beecher (chair), </a:t>
            </a:r>
            <a:r>
              <a:rPr lang="en-US" altLang="en-US" sz="2000" i="1" dirty="0" err="1"/>
              <a:t>Kunal</a:t>
            </a:r>
            <a:r>
              <a:rPr lang="en-US" altLang="en-US" sz="2000" i="1" dirty="0"/>
              <a:t> Shah, </a:t>
            </a:r>
            <a:r>
              <a:rPr lang="en-US" altLang="en-US" sz="2000" i="1" dirty="0" err="1"/>
              <a:t>Amarjeet</a:t>
            </a:r>
            <a:r>
              <a:rPr lang="en-US" altLang="en-US" sz="2000" i="1" dirty="0"/>
              <a:t> Kumar, Benjamin Rolfe, Chris Calvert and Gary </a:t>
            </a:r>
            <a:r>
              <a:rPr lang="en-US" altLang="en-US" sz="2000" i="1" dirty="0" err="1"/>
              <a:t>Stuebing</a:t>
            </a:r>
            <a:r>
              <a:rPr lang="en-US" altLang="en-US" sz="2000" i="1" dirty="0"/>
              <a:t>. The 802.15.4u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r>
              <a:rPr lang="en-US" altLang="en-US" sz="2000" i="1" dirty="0"/>
              <a:t>Moved By: Chris Calvert</a:t>
            </a:r>
          </a:p>
          <a:p>
            <a:r>
              <a:rPr lang="en-US" altLang="en-US" sz="2000" i="1" dirty="0"/>
              <a:t>Seconded By: </a:t>
            </a:r>
            <a:r>
              <a:rPr lang="en-US" altLang="en-US" sz="2000" i="1" dirty="0" err="1"/>
              <a:t>Kunal</a:t>
            </a:r>
            <a:r>
              <a:rPr lang="en-US" altLang="en-US" sz="2000" i="1" dirty="0"/>
              <a:t> Shah</a:t>
            </a:r>
          </a:p>
          <a:p>
            <a:r>
              <a:rPr lang="en-US" altLang="en-US" sz="2000" i="1" dirty="0"/>
              <a:t>Unanimous consent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179512" y="2636912"/>
            <a:ext cx="8855968" cy="754063"/>
          </a:xfrm>
        </p:spPr>
        <p:txBody>
          <a:bodyPr/>
          <a:lstStyle/>
          <a:p>
            <a:r>
              <a:rPr lang="en-US" altLang="en-US" sz="3200" b="1" dirty="0"/>
              <a:t>802.15 Working Group Motions</a:t>
            </a:r>
          </a:p>
        </p:txBody>
      </p:sp>
    </p:spTree>
    <p:extLst>
      <p:ext uri="{BB962C8B-B14F-4D97-AF65-F5344CB8AC3E}">
        <p14:creationId xmlns:p14="http://schemas.microsoft.com/office/powerpoint/2010/main" val="21418717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en-US" sz="3600" b="1" dirty="0"/>
              <a:t>WG BRC Motion</a:t>
            </a:r>
          </a:p>
        </p:txBody>
      </p:sp>
      <p:sp>
        <p:nvSpPr>
          <p:cNvPr id="26627" name="Content Placeholder 2"/>
          <p:cNvSpPr>
            <a:spLocks noGrp="1"/>
          </p:cNvSpPr>
          <p:nvPr>
            <p:ph idx="1"/>
          </p:nvPr>
        </p:nvSpPr>
        <p:spPr>
          <a:xfrm>
            <a:off x="323528" y="1556792"/>
            <a:ext cx="8424936" cy="4683671"/>
          </a:xfrm>
        </p:spPr>
        <p:txBody>
          <a:bodyPr/>
          <a:lstStyle/>
          <a:p>
            <a:r>
              <a:rPr lang="en-US" altLang="en-US" sz="2000" i="1" dirty="0"/>
              <a:t>Move that 802.15 Working Group approve the formation of a Ballot Resolution Committee (BRC) for the Sponsor balloting recirculation of the P802.15.4u-D4 with the following membership: Phil Beecher (chair), </a:t>
            </a:r>
            <a:r>
              <a:rPr lang="en-US" altLang="en-US" sz="2000" i="1" dirty="0" err="1"/>
              <a:t>Kunal</a:t>
            </a:r>
            <a:r>
              <a:rPr lang="en-US" altLang="en-US" sz="2000" i="1" dirty="0"/>
              <a:t> Shah, </a:t>
            </a:r>
            <a:r>
              <a:rPr lang="en-US" altLang="en-US" sz="2000" i="1" dirty="0" err="1"/>
              <a:t>Amarjeet</a:t>
            </a:r>
            <a:r>
              <a:rPr lang="en-US" altLang="en-US" sz="2000" i="1" dirty="0"/>
              <a:t> Kumar, Benjamin Rolfe, Chris Calvert and Gary </a:t>
            </a:r>
            <a:r>
              <a:rPr lang="en-US" altLang="en-US" sz="2000" i="1" dirty="0" err="1"/>
              <a:t>Stuebing</a:t>
            </a:r>
            <a:r>
              <a:rPr lang="en-US" altLang="en-US" sz="2000" i="1" dirty="0"/>
              <a:t>. The 802.15.4u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r>
              <a:rPr lang="en-US" altLang="en-US" sz="2000" i="1" dirty="0"/>
              <a:t>Moved By: Phil Beecher</a:t>
            </a:r>
          </a:p>
          <a:p>
            <a:r>
              <a:rPr lang="en-US" altLang="en-US" sz="2000" i="1" dirty="0"/>
              <a:t>Seconded By: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altLang="en-US" sz="3600" b="1" dirty="0"/>
              <a:t>BRC Call</a:t>
            </a:r>
          </a:p>
        </p:txBody>
      </p:sp>
      <p:sp>
        <p:nvSpPr>
          <p:cNvPr id="27651" name="Content Placeholder 2"/>
          <p:cNvSpPr>
            <a:spLocks noGrp="1"/>
          </p:cNvSpPr>
          <p:nvPr>
            <p:ph idx="1"/>
          </p:nvPr>
        </p:nvSpPr>
        <p:spPr>
          <a:xfrm>
            <a:off x="609600" y="1772816"/>
            <a:ext cx="7764463" cy="4467647"/>
          </a:xfrm>
        </p:spPr>
        <p:txBody>
          <a:bodyPr/>
          <a:lstStyle/>
          <a:p>
            <a:r>
              <a:rPr lang="en-US" altLang="en-US" sz="2000" i="1" dirty="0"/>
              <a:t>7pm, Monday, PDT, call dates to be announced if required</a:t>
            </a:r>
          </a:p>
          <a:p>
            <a:endParaRPr lang="en-US" altLang="en-US" sz="2000" i="1" dirty="0"/>
          </a:p>
          <a:p>
            <a:endParaRPr lang="en-US" altLang="en-US" sz="2000" i="1" dirty="0"/>
          </a:p>
        </p:txBody>
      </p:sp>
    </p:spTree>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10669</TotalTime>
  <Words>1197</Words>
  <Application>Microsoft Office PowerPoint</Application>
  <PresentationFormat>On-screen Show (4:3)</PresentationFormat>
  <Paragraphs>159</Paragraphs>
  <Slides>16</Slides>
  <Notes>8</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16</vt:i4>
      </vt:variant>
    </vt:vector>
  </HeadingPairs>
  <TitlesOfParts>
    <vt:vector size="26" baseType="lpstr">
      <vt:lpstr>Arial Unicode MS</vt:lpstr>
      <vt:lpstr>Monotype Sorts</vt:lpstr>
      <vt:lpstr>MS PGothic</vt:lpstr>
      <vt:lpstr>MS PGothic</vt:lpstr>
      <vt:lpstr>Arial</vt:lpstr>
      <vt:lpstr>Helvetica</vt:lpstr>
      <vt:lpstr>Times New Roman</vt:lpstr>
      <vt:lpstr>Wingdings</vt:lpstr>
      <vt:lpstr>Office Theme</vt:lpstr>
      <vt:lpstr>1_Office Theme</vt:lpstr>
      <vt:lpstr>PowerPoint Presentation</vt:lpstr>
      <vt:lpstr>PowerPoint Presentation</vt:lpstr>
      <vt:lpstr>PowerPoint Presentation</vt:lpstr>
      <vt:lpstr>PowerPoint Presentation</vt:lpstr>
      <vt:lpstr>PowerPoint Presentation</vt:lpstr>
      <vt:lpstr>TG BRC Motion</vt:lpstr>
      <vt:lpstr>802.15 Working Group Motions</vt:lpstr>
      <vt:lpstr>WG BRC Motion</vt:lpstr>
      <vt:lpstr>BRC Call</vt:lpstr>
      <vt:lpstr>Timeline</vt:lpstr>
      <vt:lpstr>PowerPoint Presentation</vt:lpstr>
      <vt:lpstr>Instructions for the WG Chair</vt:lpstr>
      <vt:lpstr>Participants, Patents, and Duty to Inform</vt:lpstr>
      <vt:lpstr>Patent Related Links</vt:lpstr>
      <vt:lpstr>Call for Potentially Essential Patents</vt:lpstr>
      <vt:lpstr>Other Guidelines for IEEE WG Meetings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Phil Beecher</dc:creator>
  <cp:keywords/>
  <dc:description/>
  <cp:lastModifiedBy>Phil Beecher</cp:lastModifiedBy>
  <cp:revision>63</cp:revision>
  <cp:lastPrinted>2000-03-07T00:55:37Z</cp:lastPrinted>
  <dcterms:created xsi:type="dcterms:W3CDTF">2016-01-17T22:48:36Z</dcterms:created>
  <dcterms:modified xsi:type="dcterms:W3CDTF">2016-09-14T08:33:18Z</dcterms:modified>
  <cp:category/>
</cp:coreProperties>
</file>