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19"/>
  </p:notesMasterIdLst>
  <p:sldIdLst>
    <p:sldId id="287" r:id="rId3"/>
    <p:sldId id="257" r:id="rId4"/>
    <p:sldId id="258" r:id="rId5"/>
    <p:sldId id="259" r:id="rId6"/>
    <p:sldId id="273" r:id="rId7"/>
    <p:sldId id="288" r:id="rId8"/>
    <p:sldId id="297" r:id="rId9"/>
    <p:sldId id="290" r:id="rId10"/>
    <p:sldId id="291" r:id="rId11"/>
    <p:sldId id="277" r:id="rId12"/>
    <p:sldId id="294" r:id="rId13"/>
    <p:sldId id="278" r:id="rId14"/>
    <p:sldId id="279" r:id="rId15"/>
    <p:sldId id="280" r:id="rId16"/>
    <p:sldId id="281" r:id="rId17"/>
    <p:sldId id="282"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2"/>
  </p:normalViewPr>
  <p:slideViewPr>
    <p:cSldViewPr>
      <p:cViewPr varScale="1">
        <p:scale>
          <a:sx n="75" d="100"/>
          <a:sy n="75" d="100"/>
        </p:scale>
        <p:origin x="1020" y="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69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E4CD1C66-2000-4F6E-98B8-C00F0A775675}"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686E6C5-D102-4A81-A905-DA15035702D6}"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3016C2A-067D-4E13-90DA-CC3D1554AE8E}"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E754A52-66DD-4451-BF50-9C3FE5C164C4}"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EAED866-E6D2-49AD-B020-E73BA77EE1D5}"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a:p>
            <a:r>
              <a:rPr lang="en-US" altLang="en-US">
                <a:latin typeface="Times New Roman" panose="02020603050405020304" pitchFamily="18" charset="0"/>
              </a:rPr>
              <a:t>----- Meeting Notes (17/01/2011 11:38) -----</a:t>
            </a:r>
          </a:p>
          <a:p>
            <a:r>
              <a:rPr lang="en-US" altLang="en-US">
                <a:latin typeface="Times New Roman" panose="02020603050405020304"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F51AD21-BE3F-4EA5-BBB4-B020A558426B}"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E268E7D-7278-4206-9A4C-647113AF88F9}"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99BADA93-F754-4E7B-B9FD-FB092F052775}" type="slidenum">
              <a:rPr lang="en-US" altLang="en-US" sz="2400" smtClean="0"/>
              <a:pPr>
                <a:spcBef>
                  <a:spcPct val="0"/>
                </a:spcBef>
                <a:buClrTx/>
                <a:buFontTx/>
                <a:buNone/>
              </a:pPr>
              <a:t>4</a:t>
            </a:fld>
            <a:endParaRPr lang="en-US" altLang="en-US" sz="2400"/>
          </a:p>
        </p:txBody>
      </p:sp>
      <p:sp>
        <p:nvSpPr>
          <p:cNvPr id="11268"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1269"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1270"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1271"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8D2CC25-3FB0-410B-B491-66B33EF0A856}"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6163627-23D1-4E9D-B813-434CFF804262}" type="slidenum">
              <a:rPr lang="en-US" altLang="en-US" sz="2400" smtClean="0"/>
              <a:pPr>
                <a:spcBef>
                  <a:spcPct val="0"/>
                </a:spcBef>
                <a:buClrTx/>
                <a:buFontTx/>
                <a:buNone/>
              </a:pPr>
              <a:t>5</a:t>
            </a:fld>
            <a:endParaRPr lang="en-US" altLang="en-US" sz="240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077BBEE-D05B-4888-9110-E05B8C502BFC}" type="slidenum">
              <a:rPr lang="en-US" altLang="en-US"/>
              <a:pPr algn="r" eaLnBrk="1" hangingPunct="1">
                <a:spcBef>
                  <a:spcPct val="0"/>
                </a:spcBef>
                <a:buClrTx/>
                <a:buFontTx/>
                <a:buNone/>
              </a:pPr>
              <a:t>5</a:t>
            </a:fld>
            <a:endParaRPr lang="en-US" altLang="en-US"/>
          </a:p>
        </p:txBody>
      </p:sp>
      <p:sp>
        <p:nvSpPr>
          <p:cNvPr id="13318"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3319"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E754A52-66DD-4451-BF50-9C3FE5C164C4}" type="slidenum">
              <a:rPr lang="en-US" altLang="en-US" sz="2400" smtClean="0"/>
              <a:pPr>
                <a:spcBef>
                  <a:spcPct val="0"/>
                </a:spcBef>
                <a:buClrTx/>
                <a:buFontTx/>
                <a:buNone/>
              </a:pPr>
              <a:t>11</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EAED866-E6D2-49AD-B020-E73BA77EE1D5}" type="slidenum">
              <a:rPr lang="en-US" altLang="en-US"/>
              <a:pPr algn="r" eaLnBrk="1" hangingPunct="1">
                <a:spcBef>
                  <a:spcPct val="0"/>
                </a:spcBef>
                <a:buClrTx/>
                <a:buFontTx/>
                <a:buNone/>
              </a:pPr>
              <a:t>11</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a:p>
            <a:r>
              <a:rPr lang="en-US" altLang="en-US">
                <a:latin typeface="Times New Roman" panose="02020603050405020304" pitchFamily="18" charset="0"/>
              </a:rPr>
              <a:t>----- Meeting Notes (17/01/2011 11:38) -----</a:t>
            </a:r>
          </a:p>
          <a:p>
            <a:r>
              <a:rPr lang="en-US" altLang="en-US">
                <a:latin typeface="Times New Roman" panose="02020603050405020304" pitchFamily="18" charset="0"/>
              </a:rPr>
              <a:t>Replace 1st paragraph with context for TVWS</a:t>
            </a:r>
          </a:p>
        </p:txBody>
      </p:sp>
    </p:spTree>
    <p:extLst>
      <p:ext uri="{BB962C8B-B14F-4D97-AF65-F5344CB8AC3E}">
        <p14:creationId xmlns:p14="http://schemas.microsoft.com/office/powerpoint/2010/main" val="861130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C9546-C16A-4B53-A39B-E63140E617BD}" type="slidenum">
              <a:rPr lang="en-US" altLang="en-US" sz="1300" smtClean="0">
                <a:solidFill>
                  <a:schemeClr val="tx1"/>
                </a:solidFill>
              </a:rPr>
              <a:pPr eaLnBrk="0" hangingPunct="0">
                <a:spcBef>
                  <a:spcPct val="0"/>
                </a:spcBef>
                <a:buClrTx/>
                <a:buFontTx/>
                <a:buNone/>
              </a:pPr>
              <a:t>12</a:t>
            </a:fld>
            <a:endParaRPr lang="en-US" altLang="en-US" sz="1300">
              <a:solidFill>
                <a:schemeClr val="tx1"/>
              </a:solidFill>
            </a:endParaRPr>
          </a:p>
        </p:txBody>
      </p:sp>
      <p:sp>
        <p:nvSpPr>
          <p:cNvPr id="15363"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5364"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DF85A6CF-94E8-4975-87EB-61ABC9D4BCB1}" type="slidenum">
              <a:rPr lang="en-US" altLang="en-US" sz="1300" smtClean="0">
                <a:solidFill>
                  <a:schemeClr val="tx1"/>
                </a:solidFill>
              </a:rPr>
              <a:pPr eaLnBrk="0" hangingPunct="0">
                <a:spcBef>
                  <a:spcPct val="0"/>
                </a:spcBef>
                <a:buClrTx/>
                <a:buFontTx/>
                <a:buNone/>
              </a:pPr>
              <a:t>16</a:t>
            </a:fld>
            <a:endParaRPr lang="en-US" altLang="en-US" sz="1300">
              <a:solidFill>
                <a:schemeClr val="tx1"/>
              </a:solidFill>
            </a:endParaRPr>
          </a:p>
        </p:txBody>
      </p:sp>
      <p:sp>
        <p:nvSpPr>
          <p:cNvPr id="20483" name="Rectangle 2"/>
          <p:cNvSpPr>
            <a:spLocks noGrp="1" noRot="1" noChangeAspect="1" noChangeArrowheads="1" noTextEdit="1"/>
          </p:cNvSpPr>
          <p:nvPr>
            <p:ph type="sldImg"/>
          </p:nvPr>
        </p:nvSpPr>
        <p:spPr>
          <a:xfrm>
            <a:off x="1131888" y="698500"/>
            <a:ext cx="4591050" cy="3443288"/>
          </a:xfrm>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88A0C-1EAE-4314-B2DC-9C15D87ECC05}" type="slidenum">
              <a:rPr lang="en-US" altLang="en-US"/>
              <a:pPr>
                <a:defRPr/>
              </a:pPr>
              <a:t>‹#›</a:t>
            </a:fld>
            <a:endParaRPr lang="en-US" altLang="en-US"/>
          </a:p>
        </p:txBody>
      </p:sp>
    </p:spTree>
    <p:extLst>
      <p:ext uri="{BB962C8B-B14F-4D97-AF65-F5344CB8AC3E}">
        <p14:creationId xmlns:p14="http://schemas.microsoft.com/office/powerpoint/2010/main" val="318252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676AD2C-8DD1-49DE-9717-6EB6852B6A76}" type="slidenum">
              <a:rPr lang="en-US" altLang="en-US"/>
              <a:pPr>
                <a:defRPr/>
              </a:pPr>
              <a:t>‹#›</a:t>
            </a:fld>
            <a:endParaRPr lang="en-US" altLang="en-US"/>
          </a:p>
        </p:txBody>
      </p:sp>
    </p:spTree>
    <p:extLst>
      <p:ext uri="{BB962C8B-B14F-4D97-AF65-F5344CB8AC3E}">
        <p14:creationId xmlns:p14="http://schemas.microsoft.com/office/powerpoint/2010/main" val="417172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5AD0A711-063D-4DFC-BF60-1F263DF572E1}" type="slidenum">
              <a:rPr lang="en-US" altLang="en-US"/>
              <a:pPr>
                <a:defRPr/>
              </a:pPr>
              <a:t>‹#›</a:t>
            </a:fld>
            <a:endParaRPr lang="en-US" altLang="en-US"/>
          </a:p>
        </p:txBody>
      </p:sp>
    </p:spTree>
    <p:extLst>
      <p:ext uri="{BB962C8B-B14F-4D97-AF65-F5344CB8AC3E}">
        <p14:creationId xmlns:p14="http://schemas.microsoft.com/office/powerpoint/2010/main" val="295612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309E4DD-1304-4E6E-86D9-928F3B1CF191}" type="slidenum">
              <a:rPr lang="en-US" altLang="en-US"/>
              <a:pPr>
                <a:defRPr/>
              </a:pPr>
              <a:t>‹#›</a:t>
            </a:fld>
            <a:endParaRPr lang="en-US" altLang="en-US"/>
          </a:p>
        </p:txBody>
      </p:sp>
    </p:spTree>
    <p:extLst>
      <p:ext uri="{BB962C8B-B14F-4D97-AF65-F5344CB8AC3E}">
        <p14:creationId xmlns:p14="http://schemas.microsoft.com/office/powerpoint/2010/main" val="3531506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488506D2-FAAE-40EC-826D-F7C02D0F6162}" type="slidenum">
              <a:rPr lang="en-US" altLang="en-US"/>
              <a:pPr>
                <a:defRPr/>
              </a:pPr>
              <a:t>‹#›</a:t>
            </a:fld>
            <a:endParaRPr lang="en-US" altLang="en-US"/>
          </a:p>
        </p:txBody>
      </p:sp>
    </p:spTree>
    <p:extLst>
      <p:ext uri="{BB962C8B-B14F-4D97-AF65-F5344CB8AC3E}">
        <p14:creationId xmlns:p14="http://schemas.microsoft.com/office/powerpoint/2010/main" val="255870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4421262-9F5F-4BF2-8C8D-43C140F39402}" type="slidenum">
              <a:rPr lang="en-US" altLang="en-US"/>
              <a:pPr>
                <a:defRPr/>
              </a:pPr>
              <a:t>‹#›</a:t>
            </a:fld>
            <a:endParaRPr lang="en-US" altLang="en-US"/>
          </a:p>
        </p:txBody>
      </p:sp>
    </p:spTree>
    <p:extLst>
      <p:ext uri="{BB962C8B-B14F-4D97-AF65-F5344CB8AC3E}">
        <p14:creationId xmlns:p14="http://schemas.microsoft.com/office/powerpoint/2010/main" val="4086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A1C4DAAC-84FF-4491-92F7-FDECD7CCD931}" type="slidenum">
              <a:rPr lang="en-US" altLang="en-US"/>
              <a:pPr>
                <a:defRPr/>
              </a:pPr>
              <a:t>‹#›</a:t>
            </a:fld>
            <a:endParaRPr lang="en-US" altLang="en-US"/>
          </a:p>
        </p:txBody>
      </p:sp>
    </p:spTree>
    <p:extLst>
      <p:ext uri="{BB962C8B-B14F-4D97-AF65-F5344CB8AC3E}">
        <p14:creationId xmlns:p14="http://schemas.microsoft.com/office/powerpoint/2010/main" val="341556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F4F6D02D-C602-4F92-8713-6E5C82BB97E5}" type="slidenum">
              <a:rPr lang="en-US" altLang="en-US"/>
              <a:pPr>
                <a:defRPr/>
              </a:pPr>
              <a:t>‹#›</a:t>
            </a:fld>
            <a:endParaRPr lang="en-US" altLang="en-US"/>
          </a:p>
        </p:txBody>
      </p:sp>
    </p:spTree>
    <p:extLst>
      <p:ext uri="{BB962C8B-B14F-4D97-AF65-F5344CB8AC3E}">
        <p14:creationId xmlns:p14="http://schemas.microsoft.com/office/powerpoint/2010/main" val="3091336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EF4222CD-7660-4D3B-89F5-3FB7F547824D}" type="slidenum">
              <a:rPr lang="en-US" altLang="en-US"/>
              <a:pPr>
                <a:defRPr/>
              </a:pPr>
              <a:t>‹#›</a:t>
            </a:fld>
            <a:endParaRPr lang="en-US" altLang="en-US"/>
          </a:p>
        </p:txBody>
      </p:sp>
    </p:spTree>
    <p:extLst>
      <p:ext uri="{BB962C8B-B14F-4D97-AF65-F5344CB8AC3E}">
        <p14:creationId xmlns:p14="http://schemas.microsoft.com/office/powerpoint/2010/main" val="265786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4E8217D8-66FB-4BC5-8F9F-4D12BDF41E4C}" type="slidenum">
              <a:rPr lang="en-US" altLang="en-US"/>
              <a:pPr>
                <a:defRPr/>
              </a:pPr>
              <a:t>‹#›</a:t>
            </a:fld>
            <a:endParaRPr lang="en-US" altLang="en-US"/>
          </a:p>
        </p:txBody>
      </p:sp>
    </p:spTree>
    <p:extLst>
      <p:ext uri="{BB962C8B-B14F-4D97-AF65-F5344CB8AC3E}">
        <p14:creationId xmlns:p14="http://schemas.microsoft.com/office/powerpoint/2010/main" val="2573864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173E4FBF-9BA1-46EA-A98D-411E07EC7AD5}" type="slidenum">
              <a:rPr lang="en-US" altLang="en-US"/>
              <a:pPr>
                <a:defRPr/>
              </a:pPr>
              <a:t>‹#›</a:t>
            </a:fld>
            <a:endParaRPr lang="en-US" altLang="en-US"/>
          </a:p>
        </p:txBody>
      </p:sp>
    </p:spTree>
    <p:extLst>
      <p:ext uri="{BB962C8B-B14F-4D97-AF65-F5344CB8AC3E}">
        <p14:creationId xmlns:p14="http://schemas.microsoft.com/office/powerpoint/2010/main" val="63962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D6398-E1E5-4C1F-BDD8-9413353E77C4}" type="slidenum">
              <a:rPr lang="en-US" altLang="en-US"/>
              <a:pPr>
                <a:defRPr/>
              </a:pPr>
              <a:t>‹#›</a:t>
            </a:fld>
            <a:endParaRPr lang="en-US" altLang="en-US"/>
          </a:p>
        </p:txBody>
      </p:sp>
    </p:spTree>
    <p:extLst>
      <p:ext uri="{BB962C8B-B14F-4D97-AF65-F5344CB8AC3E}">
        <p14:creationId xmlns:p14="http://schemas.microsoft.com/office/powerpoint/2010/main" val="3555236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F443FCF-312F-4560-B865-0603DD7DEA05}" type="slidenum">
              <a:rPr lang="en-US" altLang="en-US"/>
              <a:pPr>
                <a:defRPr/>
              </a:pPr>
              <a:t>‹#›</a:t>
            </a:fld>
            <a:endParaRPr lang="en-US" altLang="en-US"/>
          </a:p>
        </p:txBody>
      </p:sp>
    </p:spTree>
    <p:extLst>
      <p:ext uri="{BB962C8B-B14F-4D97-AF65-F5344CB8AC3E}">
        <p14:creationId xmlns:p14="http://schemas.microsoft.com/office/powerpoint/2010/main" val="3940095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FA54EAE-79A7-4E2B-B45F-CBC0C3E1BF37}" type="slidenum">
              <a:rPr lang="en-US" altLang="en-US"/>
              <a:pPr>
                <a:defRPr/>
              </a:pPr>
              <a:t>‹#›</a:t>
            </a:fld>
            <a:endParaRPr lang="en-US" altLang="en-US"/>
          </a:p>
        </p:txBody>
      </p:sp>
    </p:spTree>
    <p:extLst>
      <p:ext uri="{BB962C8B-B14F-4D97-AF65-F5344CB8AC3E}">
        <p14:creationId xmlns:p14="http://schemas.microsoft.com/office/powerpoint/2010/main" val="3652732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3DC09277-4C26-4DE3-9869-FB91E41CB987}" type="slidenum">
              <a:rPr lang="en-US" altLang="en-US"/>
              <a:pPr>
                <a:defRPr/>
              </a:pPr>
              <a:t>‹#›</a:t>
            </a:fld>
            <a:endParaRPr lang="en-US" altLang="en-US"/>
          </a:p>
        </p:txBody>
      </p:sp>
    </p:spTree>
    <p:extLst>
      <p:ext uri="{BB962C8B-B14F-4D97-AF65-F5344CB8AC3E}">
        <p14:creationId xmlns:p14="http://schemas.microsoft.com/office/powerpoint/2010/main" val="231771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387FCE0-B8D8-42EA-871C-6C8E5B3179D9}" type="slidenum">
              <a:rPr lang="en-US" altLang="en-US"/>
              <a:pPr>
                <a:defRPr/>
              </a:pPr>
              <a:t>‹#›</a:t>
            </a:fld>
            <a:endParaRPr lang="en-US" altLang="en-US"/>
          </a:p>
        </p:txBody>
      </p:sp>
    </p:spTree>
    <p:extLst>
      <p:ext uri="{BB962C8B-B14F-4D97-AF65-F5344CB8AC3E}">
        <p14:creationId xmlns:p14="http://schemas.microsoft.com/office/powerpoint/2010/main" val="31479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9299BA6E-845D-405C-95B5-66150C009399}" type="slidenum">
              <a:rPr lang="en-US" altLang="en-US"/>
              <a:pPr>
                <a:defRPr/>
              </a:pPr>
              <a:t>‹#›</a:t>
            </a:fld>
            <a:endParaRPr lang="en-US" altLang="en-US"/>
          </a:p>
        </p:txBody>
      </p:sp>
    </p:spTree>
    <p:extLst>
      <p:ext uri="{BB962C8B-B14F-4D97-AF65-F5344CB8AC3E}">
        <p14:creationId xmlns:p14="http://schemas.microsoft.com/office/powerpoint/2010/main" val="60951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CB9FB39F-824E-44B7-BE6C-B1977D4BC0C1}" type="slidenum">
              <a:rPr lang="en-US" altLang="en-US"/>
              <a:pPr>
                <a:defRPr/>
              </a:pPr>
              <a:t>‹#›</a:t>
            </a:fld>
            <a:endParaRPr lang="en-US" altLang="en-US"/>
          </a:p>
        </p:txBody>
      </p:sp>
    </p:spTree>
    <p:extLst>
      <p:ext uri="{BB962C8B-B14F-4D97-AF65-F5344CB8AC3E}">
        <p14:creationId xmlns:p14="http://schemas.microsoft.com/office/powerpoint/2010/main" val="34684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04CDAD3C-9683-4F21-A508-33CFEEDBD982}" type="slidenum">
              <a:rPr lang="en-US" altLang="en-US"/>
              <a:pPr>
                <a:defRPr/>
              </a:pPr>
              <a:t>‹#›</a:t>
            </a:fld>
            <a:endParaRPr lang="en-US" altLang="en-US"/>
          </a:p>
        </p:txBody>
      </p:sp>
    </p:spTree>
    <p:extLst>
      <p:ext uri="{BB962C8B-B14F-4D97-AF65-F5344CB8AC3E}">
        <p14:creationId xmlns:p14="http://schemas.microsoft.com/office/powerpoint/2010/main" val="326625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ltLang="en-US"/>
              <a:t>Slide </a:t>
            </a:r>
            <a:fld id="{D028A1E7-F2D9-4C0C-BA31-E697DA808208}" type="slidenum">
              <a:rPr lang="en-US" altLang="en-US"/>
              <a:pPr>
                <a:defRPr/>
              </a:pPr>
              <a:t>‹#›</a:t>
            </a:fld>
            <a:endParaRPr lang="en-US" altLang="en-US"/>
          </a:p>
        </p:txBody>
      </p:sp>
    </p:spTree>
    <p:extLst>
      <p:ext uri="{BB962C8B-B14F-4D97-AF65-F5344CB8AC3E}">
        <p14:creationId xmlns:p14="http://schemas.microsoft.com/office/powerpoint/2010/main" val="35786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6E558669-DDFE-4464-8059-67F0E259897A}" type="slidenum">
              <a:rPr lang="en-US" altLang="en-US"/>
              <a:pPr>
                <a:defRPr/>
              </a:pPr>
              <a:t>‹#›</a:t>
            </a:fld>
            <a:endParaRPr lang="en-US" altLang="en-US"/>
          </a:p>
        </p:txBody>
      </p:sp>
    </p:spTree>
    <p:extLst>
      <p:ext uri="{BB962C8B-B14F-4D97-AF65-F5344CB8AC3E}">
        <p14:creationId xmlns:p14="http://schemas.microsoft.com/office/powerpoint/2010/main" val="25831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C87D429F-6511-4EFB-8392-6E44B56FC168}" type="slidenum">
              <a:rPr lang="en-US" altLang="en-US"/>
              <a:pPr>
                <a:defRPr/>
              </a:pPr>
              <a:t>‹#›</a:t>
            </a:fld>
            <a:endParaRPr lang="en-US" altLang="en-US"/>
          </a:p>
        </p:txBody>
      </p:sp>
    </p:spTree>
    <p:extLst>
      <p:ext uri="{BB962C8B-B14F-4D97-AF65-F5344CB8AC3E}">
        <p14:creationId xmlns:p14="http://schemas.microsoft.com/office/powerpoint/2010/main" val="19189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15-16-0651-00-004u</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TG4u – Bands for India</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DAD412C9-06DF-4359-91D6-6C0F7DB577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52541374-63E7-4F3C-9651-BF2F622B37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995E75D-B8C6-468D-A80D-AF26AF5BB49C}"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89F116D-3776-4121-B1A6-C5A70E8D2A9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TG4u Closing Report for September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TG4u Report for September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TG4u Session in Warsaw</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Support for India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제목 1"/>
          <p:cNvSpPr>
            <a:spLocks noGrp="1"/>
          </p:cNvSpPr>
          <p:nvPr>
            <p:ph type="title"/>
          </p:nvPr>
        </p:nvSpPr>
        <p:spPr/>
        <p:txBody>
          <a:bodyPr/>
          <a:lstStyle/>
          <a:p>
            <a:r>
              <a:rPr lang="en-US" altLang="ko-KR"/>
              <a:t>Timeline</a:t>
            </a:r>
            <a:endParaRPr lang="ko-KR" altLang="en-US"/>
          </a:p>
        </p:txBody>
      </p:sp>
      <p:sp>
        <p:nvSpPr>
          <p:cNvPr id="28675" name="내용 개체 틀 2"/>
          <p:cNvSpPr>
            <a:spLocks noGrp="1"/>
          </p:cNvSpPr>
          <p:nvPr>
            <p:ph idx="1"/>
          </p:nvPr>
        </p:nvSpPr>
        <p:spPr>
          <a:xfrm>
            <a:off x="266700" y="1419225"/>
            <a:ext cx="8686800" cy="4843463"/>
          </a:xfrm>
        </p:spPr>
        <p:txBody>
          <a:bodyPr/>
          <a:lstStyle/>
          <a:p>
            <a:r>
              <a:rPr lang="en-US" altLang="ko-KR" sz="2000" dirty="0"/>
              <a:t>TG formation								Nov 2015</a:t>
            </a:r>
          </a:p>
          <a:p>
            <a:r>
              <a:rPr lang="en-US" altLang="ko-KR" sz="2000" dirty="0"/>
              <a:t>Call for Proposals							Dec 2015</a:t>
            </a:r>
          </a:p>
          <a:p>
            <a:r>
              <a:rPr lang="en-US" altLang="ko-KR" sz="2000" dirty="0"/>
              <a:t>Presentation of Proposals					Jan 2016</a:t>
            </a:r>
          </a:p>
          <a:p>
            <a:r>
              <a:rPr lang="en-US" altLang="ko-KR" sz="2000" dirty="0"/>
              <a:t>Task Group TE prepares draft				Jan 2016</a:t>
            </a:r>
          </a:p>
          <a:p>
            <a:r>
              <a:rPr lang="en-US" altLang="ko-KR" sz="2000" dirty="0"/>
              <a:t>WG informal Ballot							Feb 2016</a:t>
            </a:r>
          </a:p>
          <a:p>
            <a:r>
              <a:rPr lang="en-US" altLang="ko-KR" sz="2000" dirty="0"/>
              <a:t>TG BRC comment resolution				Feb 2016</a:t>
            </a:r>
          </a:p>
          <a:p>
            <a:r>
              <a:rPr lang="en-US" altLang="ko-KR" sz="2000" dirty="0"/>
              <a:t>Start Letter Ballot				      			Mar 2016</a:t>
            </a:r>
          </a:p>
          <a:p>
            <a:r>
              <a:rPr lang="en-US" altLang="ko-KR" sz="2000" dirty="0"/>
              <a:t>LB comment resolution + 2 </a:t>
            </a:r>
            <a:r>
              <a:rPr lang="en-US" altLang="ko-KR" sz="2000" dirty="0" err="1"/>
              <a:t>recirculations</a:t>
            </a:r>
            <a:r>
              <a:rPr lang="en-US" altLang="ko-KR" sz="2000" dirty="0"/>
              <a:t>	Apr – May 2016</a:t>
            </a:r>
          </a:p>
          <a:p>
            <a:r>
              <a:rPr lang="en-US" altLang="ko-KR" sz="2000" dirty="0"/>
              <a:t>Sponsor Ballot 								June 2016</a:t>
            </a:r>
          </a:p>
          <a:p>
            <a:r>
              <a:rPr lang="en-US" altLang="ko-KR" sz="2000" dirty="0"/>
              <a:t>SB comment resolution + 2 </a:t>
            </a:r>
            <a:r>
              <a:rPr lang="en-US" altLang="ko-KR" sz="2000" dirty="0" err="1"/>
              <a:t>recirculations</a:t>
            </a:r>
            <a:r>
              <a:rPr lang="en-US" altLang="ko-KR" sz="2000" dirty="0"/>
              <a:t>	July 2016</a:t>
            </a:r>
          </a:p>
          <a:p>
            <a:r>
              <a:rPr lang="en-US" altLang="ko-KR" sz="2000" dirty="0" err="1"/>
              <a:t>RevCom</a:t>
            </a:r>
            <a:r>
              <a:rPr lang="en-US" altLang="ko-KR" sz="2000" dirty="0"/>
              <a:t> submission 						Aug 2016</a:t>
            </a:r>
          </a:p>
          <a:p>
            <a:r>
              <a:rPr lang="en-US" altLang="ko-KR" sz="2000" dirty="0" err="1"/>
              <a:t>RevCom</a:t>
            </a:r>
            <a:r>
              <a:rPr lang="en-US" altLang="ko-KR" sz="2000" dirty="0"/>
              <a:t> approval							Sep 2016</a:t>
            </a:r>
          </a:p>
        </p:txBody>
      </p:sp>
      <p:sp>
        <p:nvSpPr>
          <p:cNvPr id="28676" name="Slide Number Placeholder 6"/>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spcBef>
                <a:spcPct val="0"/>
              </a:spcBef>
              <a:buClrTx/>
              <a:buFontTx/>
              <a:buNone/>
            </a:pPr>
            <a:r>
              <a:rPr lang="en-US" altLang="ko-KR" sz="1200">
                <a:latin typeface="Times New Roman" panose="02020603050405020304" pitchFamily="18" charset="0"/>
              </a:rPr>
              <a:t>Slide </a:t>
            </a:r>
            <a:fld id="{388407B4-D90B-42DB-ADFF-03B86EE47BF4}" type="slidenum">
              <a:rPr lang="en-US" altLang="ko-KR" sz="1200" smtClean="0">
                <a:latin typeface="Times New Roman" panose="02020603050405020304" pitchFamily="18" charset="0"/>
              </a:rPr>
              <a:pPr>
                <a:spcBef>
                  <a:spcPct val="0"/>
                </a:spcBef>
                <a:buClrTx/>
                <a:buFontTx/>
                <a:buNone/>
              </a:pPr>
              <a:t>10</a:t>
            </a:fld>
            <a:endParaRPr lang="en-US" altLang="ko-KR" sz="1200">
              <a:latin typeface="Times New Roman" panose="02020603050405020304" pitchFamily="18" charset="0"/>
            </a:endParaRPr>
          </a:p>
        </p:txBody>
      </p:sp>
      <p:sp>
        <p:nvSpPr>
          <p:cNvPr id="28677"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0000"/>
              </a:buClr>
              <a:buSzPct val="100000"/>
              <a:buFont typeface="Times New Roman" panose="02020603050405020304" pitchFamily="18" charset="0"/>
              <a:buNone/>
            </a:pPr>
            <a:r>
              <a:rPr lang="en-US" altLang="ko-KR"/>
              <a:t>Phil Beecher, Wi-SUN Alliance</a:t>
            </a:r>
          </a:p>
        </p:txBody>
      </p:sp>
      <p:sp>
        <p:nvSpPr>
          <p:cNvPr id="28678" name="Right Arrow 1"/>
          <p:cNvSpPr>
            <a:spLocks noChangeArrowheads="1"/>
          </p:cNvSpPr>
          <p:nvPr/>
        </p:nvSpPr>
        <p:spPr bwMode="auto">
          <a:xfrm rot="10800000" flipV="1">
            <a:off x="7283400" y="5876926"/>
            <a:ext cx="1828800" cy="385762"/>
          </a:xfrm>
          <a:prstGeom prst="rightArrow">
            <a:avLst>
              <a:gd name="adj1" fmla="val 50000"/>
              <a:gd name="adj2" fmla="val 50085"/>
            </a:avLst>
          </a:prstGeom>
          <a:solidFill>
            <a:srgbClr val="FFC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09EEBF-756C-4EC3-924E-59CA8A2A0A45}"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CAF5324-9608-439C-909F-44382614F730}"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62000" y="1484784"/>
            <a:ext cx="77724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dirty="0">
                <a:latin typeface="Times New Roman" panose="02020603050405020304" pitchFamily="18" charset="0"/>
              </a:rPr>
              <a:t>Appendix – Instructions to chair, Patent related links, guidelines</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Tree>
    <p:extLst>
      <p:ext uri="{BB962C8B-B14F-4D97-AF65-F5344CB8AC3E}">
        <p14:creationId xmlns:p14="http://schemas.microsoft.com/office/powerpoint/2010/main" val="187630015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39"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4340"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4341"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6387"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16388"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7411"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7412"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17413"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18435"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843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1945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19460"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19461"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09EEBF-756C-4EC3-924E-59CA8A2A0A45}"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CAF5324-9608-439C-909F-44382614F730}"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62000" y="838200"/>
            <a:ext cx="7772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609600" y="1844675"/>
            <a:ext cx="8077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pPr>
            <a:r>
              <a:rPr lang="en-GB" altLang="en-US" sz="2800">
                <a:solidFill>
                  <a:schemeClr val="tx1"/>
                </a:solidFill>
              </a:rPr>
              <a:t>T</a:t>
            </a:r>
            <a:r>
              <a:rPr lang="en-GB" altLang="en-US" sz="2400">
                <a:solidFill>
                  <a:schemeClr val="tx1"/>
                </a:solidFill>
              </a:rPr>
              <a: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E50AD9D-8DF6-438B-9CAA-6756C9AA17CD}"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FFC8D17-A8B8-4FAD-8043-8667178B2406}"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Purpose</a:t>
            </a:r>
          </a:p>
        </p:txBody>
      </p:sp>
      <p:sp>
        <p:nvSpPr>
          <p:cNvPr id="8197" name="Text Box 4"/>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72BEAF6-D1B4-4A78-AD84-C1B513168F78}"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6BFD4309-B559-4A78-A935-CFCDA99ABC87}"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TG4u Officers</a:t>
            </a:r>
          </a:p>
        </p:txBody>
      </p:sp>
      <p:sp>
        <p:nvSpPr>
          <p:cNvPr id="10245"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Vice Chairs:	</a:t>
            </a:r>
            <a:r>
              <a:rPr lang="en-US" altLang="en-US" sz="2000" dirty="0" err="1">
                <a:latin typeface="Times New Roman" panose="02020603050405020304" pitchFamily="18" charset="0"/>
              </a:rPr>
              <a:t>Amarjeet</a:t>
            </a:r>
            <a:r>
              <a:rPr lang="en-US" altLang="en-US" sz="2000" dirty="0">
                <a:latin typeface="Times New Roman" panose="02020603050405020304" pitchFamily="18" charset="0"/>
              </a:rPr>
              <a:t> Kumar (</a:t>
            </a:r>
            <a:r>
              <a:rPr lang="en-US" altLang="en-US" sz="2000" dirty="0" err="1">
                <a:latin typeface="Times New Roman" panose="02020603050405020304" pitchFamily="18" charset="0"/>
              </a:rPr>
              <a:t>Procubed</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Editors:		Benjamin Rolfe (Blind Creek Associates)</a:t>
            </a:r>
          </a:p>
          <a:p>
            <a:pPr eaLnBrk="1" hangingPunct="1">
              <a:lnSpc>
                <a:spcPct val="80000"/>
              </a:lnSpc>
              <a:spcBef>
                <a:spcPts val="500"/>
              </a:spcBef>
              <a:buClrTx/>
              <a:buFontTx/>
              <a:buNone/>
            </a:pPr>
            <a:r>
              <a:rPr lang="en-US" altLang="en-US" sz="2000" dirty="0">
                <a:latin typeface="Times New Roman" panose="02020603050405020304" pitchFamily="18" charset="0"/>
              </a:rPr>
              <a:t>			</a:t>
            </a:r>
            <a:r>
              <a:rPr lang="en-US" altLang="en-US" sz="2000" dirty="0" err="1">
                <a:latin typeface="Times New Roman" panose="02020603050405020304" pitchFamily="18" charset="0"/>
              </a:rPr>
              <a:t>Kunal</a:t>
            </a:r>
            <a:r>
              <a:rPr lang="en-US" altLang="en-US" sz="2000" dirty="0">
                <a:latin typeface="Times New Roman" panose="02020603050405020304" pitchFamily="18" charset="0"/>
              </a:rPr>
              <a:t> Shah (Silver Spring Networks)</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Secretary:	Benjamin Rolfe (Blind Creek Associates)</a:t>
            </a:r>
          </a:p>
          <a:p>
            <a:pPr eaLnBrk="1" hangingPunct="1">
              <a:lnSpc>
                <a:spcPct val="80000"/>
              </a:lnSpc>
              <a:spcBef>
                <a:spcPts val="500"/>
              </a:spcBef>
              <a:buClrTx/>
              <a:buFontTx/>
              <a:buNone/>
            </a:pPr>
            <a:r>
              <a:rPr lang="en-US" altLang="en-US" sz="2000" dirty="0">
                <a:latin typeface="Times New Roman" panose="02020603050405020304" pitchFamily="18" charset="0"/>
              </a:rPr>
              <a:t>			Jay Holcomb (</a:t>
            </a:r>
            <a:r>
              <a:rPr lang="en-US" altLang="en-US" sz="2000" dirty="0" err="1">
                <a:latin typeface="Times New Roman" panose="02020603050405020304" pitchFamily="18" charset="0"/>
              </a:rPr>
              <a:t>Itron</a:t>
            </a:r>
            <a:r>
              <a:rPr lang="en-US" altLang="en-US" sz="2000" dirty="0">
                <a:latin typeface="Times New Roman" panose="02020603050405020304" pitchFamily="18" charset="0"/>
              </a:rPr>
              <a:t>)</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3CC15F2-CF8D-46FA-85D9-946F30C45BD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8278710-2B36-41A2-AAC5-9E6B50379AB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dirty="0">
                <a:latin typeface="Times New Roman" panose="02020603050405020304" pitchFamily="18" charset="0"/>
              </a:rPr>
              <a:t>Meeting Goals</a:t>
            </a:r>
          </a:p>
        </p:txBody>
      </p:sp>
      <p:sp>
        <p:nvSpPr>
          <p:cNvPr id="12293" name="Rectangle 4"/>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0" indent="0" eaLnBrk="1" hangingPunct="1">
              <a:buClr>
                <a:srgbClr val="FF0000"/>
              </a:buClr>
              <a:buSzPct val="100000"/>
            </a:pPr>
            <a:r>
              <a:rPr lang="en-GB" altLang="en-US" sz="2800" dirty="0">
                <a:solidFill>
                  <a:srgbClr val="00B050"/>
                </a:solidFill>
                <a:sym typeface="Wingdings" panose="05000000000000000000" pitchFamily="2" charset="2"/>
              </a:rPr>
              <a:t></a:t>
            </a:r>
            <a:r>
              <a:rPr lang="en-GB" altLang="en-US" sz="2800" dirty="0">
                <a:solidFill>
                  <a:srgbClr val="000000"/>
                </a:solidFill>
                <a:sym typeface="Wingdings" panose="05000000000000000000" pitchFamily="2" charset="2"/>
              </a:rPr>
              <a:t> </a:t>
            </a:r>
            <a:r>
              <a:rPr lang="en-GB" altLang="en-US" sz="2800" dirty="0">
                <a:solidFill>
                  <a:srgbClr val="000000"/>
                </a:solidFill>
              </a:rPr>
              <a:t>Review current status	</a:t>
            </a:r>
          </a:p>
          <a:p>
            <a:pPr marL="0" indent="0" eaLnBrk="1" hangingPunct="1">
              <a:buClr>
                <a:srgbClr val="FF0000"/>
              </a:buClr>
              <a:buSzPct val="100000"/>
            </a:pPr>
            <a:endParaRPr lang="en-GB" altLang="en-US" sz="2400" dirty="0">
              <a:solidFill>
                <a:schemeClr val="tx1"/>
              </a:solidFill>
            </a:endParaRPr>
          </a:p>
          <a:p>
            <a:pPr eaLnBrk="1" hangingPunct="1">
              <a:buSzPct val="100000"/>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600" b="1" dirty="0"/>
              <a:t>TG BRC Motion</a:t>
            </a:r>
          </a:p>
        </p:txBody>
      </p:sp>
      <p:sp>
        <p:nvSpPr>
          <p:cNvPr id="24579" name="Content Placeholder 2"/>
          <p:cNvSpPr>
            <a:spLocks noGrp="1"/>
          </p:cNvSpPr>
          <p:nvPr>
            <p:ph idx="1"/>
          </p:nvPr>
        </p:nvSpPr>
        <p:spPr/>
        <p:txBody>
          <a:bodyPr/>
          <a:lstStyle/>
          <a:p>
            <a:r>
              <a:rPr lang="en-US" altLang="en-US" sz="2000" i="1" dirty="0"/>
              <a:t>Move that Task Group Tg4u requests 802.15 WG approve the formation of a Ballot Resolution Committee (BRC) for the Sponsor ballot recirculation of the P802.15.4u-D4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Chris Calvert</a:t>
            </a:r>
          </a:p>
          <a:p>
            <a:r>
              <a:rPr lang="en-US" altLang="en-US" sz="2000" i="1" dirty="0"/>
              <a:t>Seconded By: </a:t>
            </a:r>
            <a:r>
              <a:rPr lang="en-US" altLang="en-US" sz="2000" i="1" dirty="0" err="1"/>
              <a:t>Kunal</a:t>
            </a:r>
            <a:r>
              <a:rPr lang="en-US" altLang="en-US" sz="2000" i="1" dirty="0"/>
              <a:t> Shah</a:t>
            </a:r>
          </a:p>
          <a:p>
            <a:r>
              <a:rPr lang="en-US" altLang="en-US" sz="2000" i="1" dirty="0"/>
              <a:t>Unanimous consent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9512" y="2636912"/>
            <a:ext cx="8855968" cy="754063"/>
          </a:xfrm>
        </p:spPr>
        <p:txBody>
          <a:bodyPr/>
          <a:lstStyle/>
          <a:p>
            <a:r>
              <a:rPr lang="en-US" altLang="en-US" sz="3200" b="1" dirty="0"/>
              <a:t>802.15 Working Group Motions</a:t>
            </a:r>
          </a:p>
        </p:txBody>
      </p:sp>
    </p:spTree>
    <p:extLst>
      <p:ext uri="{BB962C8B-B14F-4D97-AF65-F5344CB8AC3E}">
        <p14:creationId xmlns:p14="http://schemas.microsoft.com/office/powerpoint/2010/main" val="214187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b="1" dirty="0"/>
              <a:t>WG BRC Motion</a:t>
            </a:r>
          </a:p>
        </p:txBody>
      </p:sp>
      <p:sp>
        <p:nvSpPr>
          <p:cNvPr id="26627" name="Content Placeholder 2"/>
          <p:cNvSpPr>
            <a:spLocks noGrp="1"/>
          </p:cNvSpPr>
          <p:nvPr>
            <p:ph idx="1"/>
          </p:nvPr>
        </p:nvSpPr>
        <p:spPr>
          <a:xfrm>
            <a:off x="323528" y="1556792"/>
            <a:ext cx="8424936" cy="4683671"/>
          </a:xfrm>
        </p:spPr>
        <p:txBody>
          <a:bodyPr/>
          <a:lstStyle/>
          <a:p>
            <a:r>
              <a:rPr lang="en-US" altLang="en-US" sz="2000" i="1" dirty="0"/>
              <a:t>Move that 802.15 Working Group approve the formation of a Ballot Resolution Committee (BRC) for the Sponsor balloting recirculation of the P802.15.4u-D4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600" b="1" dirty="0"/>
              <a:t>BRC Call</a:t>
            </a:r>
          </a:p>
        </p:txBody>
      </p:sp>
      <p:sp>
        <p:nvSpPr>
          <p:cNvPr id="27651" name="Content Placeholder 2"/>
          <p:cNvSpPr>
            <a:spLocks noGrp="1"/>
          </p:cNvSpPr>
          <p:nvPr>
            <p:ph idx="1"/>
          </p:nvPr>
        </p:nvSpPr>
        <p:spPr>
          <a:xfrm>
            <a:off x="609600" y="1772816"/>
            <a:ext cx="7764463" cy="4467647"/>
          </a:xfrm>
        </p:spPr>
        <p:txBody>
          <a:bodyPr/>
          <a:lstStyle/>
          <a:p>
            <a:r>
              <a:rPr lang="en-US" altLang="en-US" sz="2000" i="1" dirty="0"/>
              <a:t>7pm, Monday, PDT, call dates to be announced if required</a:t>
            </a:r>
          </a:p>
          <a:p>
            <a:endParaRPr lang="en-US" altLang="en-US" sz="2000" i="1" dirty="0"/>
          </a:p>
          <a:p>
            <a:endParaRPr lang="en-US" altLang="en-US" sz="2000" i="1"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10669</TotalTime>
  <Words>1197</Words>
  <Application>Microsoft Office PowerPoint</Application>
  <PresentationFormat>On-screen Show (4:3)</PresentationFormat>
  <Paragraphs>159</Paragraphs>
  <Slides>16</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 Unicode MS</vt:lpstr>
      <vt:lpstr>Monotype Sorts</vt:lpstr>
      <vt:lpstr>MS PGothic</vt:lpstr>
      <vt:lpstr>MS PGothic</vt:lpstr>
      <vt:lpstr>Arial</vt:lpstr>
      <vt:lpstr>Helvetica</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TG BRC Motion</vt:lpstr>
      <vt:lpstr>802.15 Working Group Motions</vt:lpstr>
      <vt:lpstr>WG BRC Motion</vt:lpstr>
      <vt:lpstr>BRC Call</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63</cp:revision>
  <cp:lastPrinted>2000-03-07T00:55:37Z</cp:lastPrinted>
  <dcterms:created xsi:type="dcterms:W3CDTF">2016-01-17T22:48:36Z</dcterms:created>
  <dcterms:modified xsi:type="dcterms:W3CDTF">2016-09-14T08:33:18Z</dcterms:modified>
  <cp:category/>
</cp:coreProperties>
</file>