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79"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09" autoAdjust="0"/>
    <p:restoredTop sz="91492" autoAdjust="0"/>
  </p:normalViewPr>
  <p:slideViewPr>
    <p:cSldViewPr>
      <p:cViewPr>
        <p:scale>
          <a:sx n="80" d="100"/>
          <a:sy n="80" d="100"/>
        </p:scale>
        <p:origin x="772" y="-632"/>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9/15/2016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9/15/2016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9/15/2016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9/15/2016</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9/15/2016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9/15/2016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9/15/2016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9/15/2016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9/15/2016</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9/15/2016</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9/15/2016</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9/15/2016</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9/15/2016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9/15/2016</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9/15/2016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9/15/2016</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9/15/2016</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9/15/2016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9/15/2016</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9/15/2016</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9/15/2016</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9/15/2016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9/15/2016</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9/15/2016</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15-16-0648-00-0008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9/15/2016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[September 15, </a:t>
            </a:r>
            <a:r>
              <a:rPr lang="en-US" altLang="ko-KR" sz="1600" dirty="0" smtClean="0">
                <a:ea typeface="굴림" pitchFamily="50" charset="-127"/>
              </a:rPr>
              <a:t>2016]</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a:t>
            </a:r>
            <a:r>
              <a:rPr lang="en-US" altLang="ja-JP" sz="1600" dirty="0" smtClean="0"/>
              <a:t>Lee</a:t>
            </a:r>
            <a:r>
              <a:rPr lang="en-US" altLang="ja-JP" sz="1600" dirty="0" smtClean="0">
                <a:solidFill>
                  <a:schemeClr val="tx2"/>
                </a:solidFill>
                <a:ea typeface="굴림" pitchFamily="50" charset="-127"/>
              </a:rPr>
              <a:t> [CUN</a:t>
            </a:r>
            <a:r>
              <a:rPr lang="en-US" altLang="ja-JP" sz="1600" dirty="0">
                <a:solidFill>
                  <a:schemeClr val="tx2"/>
                </a:solidFill>
                <a:ea typeface="굴림" pitchFamily="50" charset="-127"/>
              </a:rPr>
              <a:t>Y</a:t>
            </a:r>
            <a:r>
              <a:rPr lang="en-US" altLang="ja-JP"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a:t>140th Street, New York, NY</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a:t>
            </a:r>
            <a:r>
              <a:rPr lang="en-US" altLang="ja-JP" sz="1600" dirty="0"/>
              <a:t>+1-212-650-7260</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ja-JP" sz="1600" u="sng" dirty="0" smtClean="0"/>
              <a:t>mlee@ccny.cuny.edu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2016 Warsaw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9/15/2016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September 15, 2016</a:t>
            </a:r>
          </a:p>
          <a:p>
            <a:endParaRPr lang="en-US" sz="2400" dirty="0" smtClean="0"/>
          </a:p>
          <a:p>
            <a:r>
              <a:rPr lang="en-US" altLang="ja-JP" sz="2400" dirty="0"/>
              <a:t>Myung J. Lee </a:t>
            </a:r>
            <a:endParaRPr lang="en-US" altLang="ja-JP" sz="2400" dirty="0" smtClean="0"/>
          </a:p>
          <a:p>
            <a:r>
              <a:rPr lang="en-US" sz="2400" dirty="0" smtClean="0"/>
              <a:t>TG8 Chair</a:t>
            </a:r>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9/15/2016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Comment Resolution </a:t>
            </a:r>
          </a:p>
          <a:p>
            <a:r>
              <a:rPr lang="en-US" sz="2400" dirty="0" smtClean="0"/>
              <a:t>Text for </a:t>
            </a:r>
            <a:r>
              <a:rPr lang="en-US" sz="2400" dirty="0" err="1" smtClean="0"/>
              <a:t>Draf</a:t>
            </a:r>
            <a:r>
              <a:rPr lang="en-US" sz="2400" dirty="0" smtClean="0"/>
              <a:t> </a:t>
            </a:r>
            <a:r>
              <a:rPr lang="en-US" sz="2400" dirty="0" smtClean="0"/>
              <a:t>2.0</a:t>
            </a:r>
          </a:p>
          <a:p>
            <a:r>
              <a:rPr lang="en-US" sz="2400" dirty="0" smtClean="0"/>
              <a:t>Prepare a recirculation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9/15/2016</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1800" dirty="0" smtClean="0"/>
              <a:t>Total Number of comments: 716</a:t>
            </a:r>
          </a:p>
          <a:p>
            <a:pPr marL="0" indent="0">
              <a:buNone/>
            </a:pPr>
            <a:r>
              <a:rPr lang="en-US" sz="1800" dirty="0"/>
              <a:t> </a:t>
            </a:r>
            <a:r>
              <a:rPr lang="en-US" sz="1800" dirty="0" smtClean="0"/>
              <a:t>     - </a:t>
            </a:r>
            <a:r>
              <a:rPr lang="en-US" sz="1600" dirty="0" smtClean="0"/>
              <a:t>Technical (242), Editorial (474)</a:t>
            </a:r>
          </a:p>
          <a:p>
            <a:pPr marL="0" indent="0">
              <a:buNone/>
            </a:pPr>
            <a:r>
              <a:rPr lang="en-US" sz="1600" dirty="0" smtClean="0"/>
              <a:t>       - </a:t>
            </a:r>
            <a:r>
              <a:rPr lang="en-US" sz="1600" dirty="0" smtClean="0"/>
              <a:t>All </a:t>
            </a:r>
            <a:r>
              <a:rPr lang="en-US" sz="1600" dirty="0" smtClean="0"/>
              <a:t>comments are resolved and </a:t>
            </a:r>
            <a:r>
              <a:rPr lang="en-US" sz="1600" dirty="0" smtClean="0"/>
              <a:t>assigned</a:t>
            </a:r>
          </a:p>
          <a:p>
            <a:pPr marL="0" indent="0">
              <a:buNone/>
            </a:pPr>
            <a:r>
              <a:rPr lang="en-US" sz="1600" dirty="0"/>
              <a:t> </a:t>
            </a:r>
            <a:r>
              <a:rPr lang="en-US" sz="1600" dirty="0" smtClean="0"/>
              <a:t>      - Texts being worked on</a:t>
            </a:r>
            <a:endParaRPr lang="en-US" sz="1600" dirty="0" smtClean="0"/>
          </a:p>
          <a:p>
            <a:r>
              <a:rPr lang="en-US" sz="1800" dirty="0" smtClean="0"/>
              <a:t>Text contributions for drafting</a:t>
            </a:r>
          </a:p>
          <a:p>
            <a:pPr lvl="1"/>
            <a:r>
              <a:rPr lang="en-US" sz="1400" dirty="0" smtClean="0"/>
              <a:t>Doc. 568r1: Channel Access (M. Hernandez)</a:t>
            </a:r>
          </a:p>
          <a:p>
            <a:pPr lvl="1"/>
            <a:r>
              <a:rPr lang="en-US" sz="1400" dirty="0" smtClean="0"/>
              <a:t>Doc. 549r2: Suggested Changes (HB Li)</a:t>
            </a:r>
          </a:p>
          <a:p>
            <a:pPr lvl="1"/>
            <a:r>
              <a:rPr lang="en-US" sz="1400" dirty="0" smtClean="0"/>
              <a:t>Doc. 620r2: Peering &amp; </a:t>
            </a:r>
            <a:r>
              <a:rPr lang="en-US" sz="1400" dirty="0" err="1" smtClean="0"/>
              <a:t>Depeering</a:t>
            </a:r>
            <a:r>
              <a:rPr lang="en-US" sz="1400" dirty="0" smtClean="0"/>
              <a:t> (M. Hernandez)</a:t>
            </a:r>
          </a:p>
          <a:p>
            <a:pPr lvl="1"/>
            <a:r>
              <a:rPr lang="en-US" sz="1400" dirty="0" smtClean="0"/>
              <a:t>Doc. 621r1: CFP Proposed solution (M. Hernandez)</a:t>
            </a:r>
          </a:p>
          <a:p>
            <a:pPr lvl="1"/>
            <a:r>
              <a:rPr lang="en-US" sz="1400" dirty="0" smtClean="0"/>
              <a:t>Doc. 623r0: Resolution for Service Primitive Definitions (M. Hernandez)</a:t>
            </a:r>
          </a:p>
          <a:p>
            <a:pPr lvl="1"/>
            <a:r>
              <a:rPr lang="en-US" sz="1400" dirty="0" smtClean="0"/>
              <a:t>Doc. 646r1: PAC Network with UWB PHY (Billy Verso)</a:t>
            </a:r>
          </a:p>
          <a:p>
            <a:pPr lvl="1"/>
            <a:r>
              <a:rPr lang="en-US" sz="1400" dirty="0" smtClean="0"/>
              <a:t>Doc. 658r1: Primitives for Peering and </a:t>
            </a:r>
            <a:r>
              <a:rPr lang="en-US" sz="1400" dirty="0" err="1" smtClean="0"/>
              <a:t>Depeering</a:t>
            </a:r>
            <a:r>
              <a:rPr lang="en-US" sz="1400" dirty="0" smtClean="0"/>
              <a:t> (HB Li)</a:t>
            </a:r>
          </a:p>
          <a:p>
            <a:pPr lvl="1"/>
            <a:r>
              <a:rPr lang="en-US" sz="1400" dirty="0" smtClean="0"/>
              <a:t>Doc. 659r0: Discovery MAC Primitives (M. Hernandez)</a:t>
            </a:r>
          </a:p>
          <a:p>
            <a:pPr lvl="1"/>
            <a:r>
              <a:rPr lang="en-US" sz="1400" dirty="0" smtClean="0"/>
              <a:t>Doc. 660r0, 661r0, 662r0: Primitives for Synch, PHY security (BJ </a:t>
            </a:r>
            <a:r>
              <a:rPr lang="en-US" sz="1400" dirty="0" err="1" smtClean="0"/>
              <a:t>Kwak</a:t>
            </a:r>
            <a:r>
              <a:rPr lang="en-US" sz="1400" dirty="0" smtClean="0"/>
              <a:t>, et al.)</a:t>
            </a:r>
          </a:p>
          <a:p>
            <a:pPr lvl="1"/>
            <a:r>
              <a:rPr lang="en-US" sz="1400" dirty="0" smtClean="0"/>
              <a:t>Doc. 688r2: Primitives for Reset &amp; Sounding (HB Li)</a:t>
            </a:r>
          </a:p>
          <a:p>
            <a:pPr lvl="1"/>
            <a:r>
              <a:rPr lang="en-US" sz="1400" dirty="0" smtClean="0"/>
              <a:t>Doc. 689r1: MAC service primitive (M. Hernandez)</a:t>
            </a:r>
          </a:p>
          <a:p>
            <a:pPr lvl="1"/>
            <a:r>
              <a:rPr lang="en-US" sz="1400" dirty="0" smtClean="0"/>
              <a:t>Doc. 696r0: PHY security fix (BJ </a:t>
            </a:r>
            <a:r>
              <a:rPr lang="en-US" sz="1400" dirty="0" err="1" smtClean="0"/>
              <a:t>Kwak</a:t>
            </a:r>
            <a:r>
              <a:rPr lang="en-US" sz="1400" dirty="0" smtClean="0"/>
              <a:t> et al.)</a:t>
            </a:r>
          </a:p>
          <a:p>
            <a:pPr lvl="1"/>
            <a:r>
              <a:rPr lang="en-US" sz="1400" dirty="0" smtClean="0"/>
              <a:t>Doc. 695r1: DPS &amp; Calibration (Billy Verso)</a:t>
            </a:r>
          </a:p>
          <a:p>
            <a:endParaRPr lang="en-US" sz="2000"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9/15/2016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dirty="0"/>
              <a:t>Move that 802.15 WG approve the formation of a Ballot Resolution Committee (BRC) for the WG balloting of the </a:t>
            </a:r>
            <a:r>
              <a:rPr lang="en-US" altLang="en-US" sz="2000" dirty="0" smtClean="0"/>
              <a:t>P802.15.8-D01 </a:t>
            </a:r>
            <a:r>
              <a:rPr lang="en-US" altLang="en-US" sz="2000" dirty="0"/>
              <a:t>with the following membership</a:t>
            </a:r>
            <a:r>
              <a:rPr lang="en-US" altLang="en-US" sz="2000" dirty="0" smtClean="0"/>
              <a:t>: Myung Lee </a:t>
            </a:r>
            <a:r>
              <a:rPr lang="en-US" altLang="en-US" sz="2000" dirty="0"/>
              <a:t>(chair</a:t>
            </a:r>
            <a:r>
              <a:rPr lang="en-US" altLang="en-US" sz="2000" dirty="0" smtClean="0"/>
              <a:t>), </a:t>
            </a:r>
            <a:r>
              <a:rPr lang="en-US" altLang="en-US" sz="2000" dirty="0" err="1" smtClean="0"/>
              <a:t>Huan</a:t>
            </a:r>
            <a:r>
              <a:rPr lang="en-US" altLang="en-US" sz="2000" dirty="0" smtClean="0"/>
              <a:t>-bang Li, </a:t>
            </a:r>
            <a:r>
              <a:rPr lang="en-US" altLang="en-US" sz="2000" dirty="0"/>
              <a:t>BJ </a:t>
            </a:r>
            <a:r>
              <a:rPr lang="en-US" altLang="en-US" sz="2000" dirty="0" err="1"/>
              <a:t>Kwak</a:t>
            </a:r>
            <a:r>
              <a:rPr lang="en-US" altLang="en-US" sz="2000" dirty="0"/>
              <a:t>, </a:t>
            </a:r>
            <a:r>
              <a:rPr lang="en-US" altLang="en-US" sz="2000" dirty="0" smtClean="0"/>
              <a:t>Marco Hernandez, Billy Verso, and </a:t>
            </a:r>
            <a:r>
              <a:rPr lang="en-US" altLang="en-US" sz="2000" dirty="0" err="1" smtClean="0"/>
              <a:t>Seong</a:t>
            </a:r>
            <a:r>
              <a:rPr lang="en-US" altLang="en-US" sz="2000" dirty="0"/>
              <a:t>-</a:t>
            </a:r>
            <a:r>
              <a:rPr lang="en-US" altLang="en-US" sz="2000" dirty="0" smtClean="0"/>
              <a:t>Soon </a:t>
            </a:r>
            <a:r>
              <a:rPr lang="en-US" altLang="en-US" sz="2000" dirty="0" err="1" smtClean="0"/>
              <a:t>Joo</a:t>
            </a:r>
            <a:r>
              <a:rPr lang="en-US" altLang="en-US" sz="2000" dirty="0" smtClean="0"/>
              <a:t>. </a:t>
            </a:r>
            <a:r>
              <a:rPr lang="en-US" altLang="en-US" sz="2000" dirty="0"/>
              <a:t>The </a:t>
            </a:r>
            <a:r>
              <a:rPr lang="en-US" altLang="en-US" sz="2000" dirty="0" smtClean="0"/>
              <a:t>802.15.8 </a:t>
            </a:r>
            <a:r>
              <a:rPr lang="en-US" altLang="en-US" sz="2000"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dirty="0" smtClean="0"/>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9/15/2016</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September Interim</a:t>
            </a:r>
            <a:endParaRPr lang="en-US" dirty="0"/>
          </a:p>
        </p:txBody>
      </p:sp>
      <p:sp>
        <p:nvSpPr>
          <p:cNvPr id="3" name="Content Placeholder 2"/>
          <p:cNvSpPr>
            <a:spLocks noGrp="1"/>
          </p:cNvSpPr>
          <p:nvPr>
            <p:ph idx="1"/>
          </p:nvPr>
        </p:nvSpPr>
        <p:spPr>
          <a:xfrm>
            <a:off x="609600" y="1752600"/>
            <a:ext cx="8229600" cy="4114800"/>
          </a:xfrm>
        </p:spPr>
        <p:txBody>
          <a:bodyPr/>
          <a:lstStyle/>
          <a:p>
            <a:r>
              <a:rPr lang="en-US" altLang="ja-JP" sz="2400" dirty="0" smtClean="0"/>
              <a:t>BRC Teleconferences</a:t>
            </a:r>
          </a:p>
          <a:p>
            <a:pPr lvl="1"/>
            <a:r>
              <a:rPr lang="en-US" altLang="ja-JP" sz="2000" dirty="0"/>
              <a:t>Agenda: </a:t>
            </a:r>
            <a:r>
              <a:rPr lang="en-US" altLang="ja-JP" sz="1600" dirty="0" smtClean="0"/>
              <a:t>Text Contributions </a:t>
            </a:r>
            <a:r>
              <a:rPr lang="en-US" altLang="ja-JP" sz="1600" dirty="0" smtClean="0"/>
              <a:t>for Recirculation</a:t>
            </a:r>
            <a:endParaRPr lang="en-US" altLang="ja-JP" sz="1600" dirty="0"/>
          </a:p>
          <a:p>
            <a:pPr lvl="1"/>
            <a:r>
              <a:rPr lang="en-US" altLang="ja-JP" sz="2000" dirty="0" smtClean="0"/>
              <a:t>Bi-weekly Wednesday starting September 28, 2016</a:t>
            </a:r>
            <a:endParaRPr lang="en-US" altLang="ja-JP" sz="2000" dirty="0"/>
          </a:p>
          <a:p>
            <a:pPr lvl="2"/>
            <a:r>
              <a:rPr lang="en-US" sz="1600" dirty="0" smtClean="0"/>
              <a:t>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smtClean="0"/>
          </a:p>
          <a:p>
            <a:pPr lvl="2"/>
            <a:r>
              <a:rPr lang="en-US" sz="1600" dirty="0" smtClean="0"/>
              <a:t>1.5 Hours each</a:t>
            </a:r>
            <a:endParaRPr lang="en-US" sz="1600" dirty="0" smtClean="0"/>
          </a:p>
          <a:p>
            <a:pPr lvl="2"/>
            <a:r>
              <a:rPr lang="en-US" sz="1600" dirty="0"/>
              <a:t>September 28 (Wednesday</a:t>
            </a:r>
            <a:r>
              <a:rPr lang="en-US" sz="1600" dirty="0" smtClean="0"/>
              <a:t>), October 12 (Wednesday), October 27 (Thursday)</a:t>
            </a:r>
            <a:endParaRPr lang="en-US" sz="1600" dirty="0"/>
          </a:p>
          <a:p>
            <a:pPr lvl="1"/>
            <a:r>
              <a:rPr lang="en-US" altLang="ja-JP" sz="2000" dirty="0" smtClean="0"/>
              <a:t>Teleconference via Skype</a:t>
            </a:r>
          </a:p>
          <a:p>
            <a:pPr marL="457200" lvl="1" indent="0">
              <a:buNone/>
            </a:pPr>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9/15/2016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a:t>
            </a:r>
            <a:r>
              <a:rPr lang="en-US" altLang="ko-KR" sz="2000" dirty="0" smtClean="0"/>
              <a:t>Nov</a:t>
            </a:r>
            <a:r>
              <a:rPr lang="en-US" altLang="ko-KR" sz="2000" dirty="0" smtClean="0"/>
              <a:t>. </a:t>
            </a:r>
            <a:r>
              <a:rPr lang="en-US" altLang="ko-KR" sz="2000" dirty="0" smtClean="0"/>
              <a:t>16</a:t>
            </a:r>
          </a:p>
          <a:p>
            <a:r>
              <a:rPr lang="en-US" altLang="ko-KR" sz="2000" dirty="0" smtClean="0"/>
              <a:t>Sponsor Ballot 					         Dec. 16</a:t>
            </a:r>
          </a:p>
          <a:p>
            <a:r>
              <a:rPr lang="en-US" altLang="ko-KR" sz="2000" dirty="0" err="1" smtClean="0"/>
              <a:t>RevCom</a:t>
            </a:r>
            <a:r>
              <a:rPr lang="en-US" altLang="ko-KR" sz="2000" dirty="0" smtClean="0"/>
              <a:t> submission 				         May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9/15/2016</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Marco Hernandez (NICT)</a:t>
            </a:r>
          </a:p>
          <a:p>
            <a:pPr>
              <a:buNone/>
            </a:pPr>
            <a:r>
              <a:rPr lang="en-US" sz="2000" dirty="0"/>
              <a:t> </a:t>
            </a: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9/15/2016</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9/15/2016</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33199</TotalTime>
  <Words>566</Words>
  <Application>Microsoft Office PowerPoint</Application>
  <PresentationFormat>On-screen Show (4:3)</PresentationFormat>
  <Paragraphs>143</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WG BRC Motion</vt:lpstr>
      <vt:lpstr>Plan for September Interim</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1220</cp:revision>
  <cp:lastPrinted>1998-02-10T13:28:06Z</cp:lastPrinted>
  <dcterms:created xsi:type="dcterms:W3CDTF">1999-11-08T18:59:45Z</dcterms:created>
  <dcterms:modified xsi:type="dcterms:W3CDTF">2016-09-15T13:49:48Z</dcterms:modified>
</cp:coreProperties>
</file>