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71" r:id="rId4"/>
    <p:sldId id="272" r:id="rId5"/>
    <p:sldId id="275" r:id="rId6"/>
    <p:sldId id="279" r:id="rId7"/>
    <p:sldId id="280" r:id="rId8"/>
    <p:sldId id="273" r:id="rId9"/>
    <p:sldId id="274" r:id="rId10"/>
    <p:sldId id="276" r:id="rId11"/>
    <p:sldId id="277" r:id="rId12"/>
    <p:sldId id="278"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2568464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3670047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a:t>Shoichi Kitazawa, ATR</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Kitazawa, 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15-16-0645-01-004s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Kitazawa, 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September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[13 September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a:latin typeface="+mj-ea"/>
              </a:rPr>
              <a:t>September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a:t>
            </a:r>
            <a:endParaRPr kumimoji="1" lang="en-US" altLang="ja-JP" sz="2400" dirty="0"/>
          </a:p>
          <a:p>
            <a:endParaRPr kumimoji="1" lang="ja-JP" altLang="en-US"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Kitazawa, ATR</a:t>
            </a:r>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Y/N/A:</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275260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a:t>
            </a:r>
          </a:p>
          <a:p>
            <a:r>
              <a:rPr lang="en-US" altLang="en-US" sz="2000" i="1" dirty="0">
                <a:latin typeface="Times New Roman" panose="02020603050405020304" pitchFamily="18" charset="0"/>
              </a:rPr>
              <a:t>Seconded By</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23513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Kitazawa, 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September 2016</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066" name="プレゼンテーション" showAsIcon="1" r:id="rId4" imgW="914400" imgH="857250" progId="PowerPoint.Show.8">
                  <p:embed/>
                </p:oleObj>
              </mc:Choice>
              <mc:Fallback>
                <p:oleObj name="プレゼンテーション" showAsIcon="1" r:id="rId4" imgW="914400" imgH="857250" progId="PowerPoint.Show.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08650658"/>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Results of Letter Ballot (LB126)</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fontScale="92500" lnSpcReduction="20000"/>
          </a:bodyPr>
          <a:lstStyle/>
          <a:p>
            <a:pPr marL="0" indent="0">
              <a:buNone/>
            </a:pPr>
            <a:r>
              <a:rPr lang="en-US" altLang="ja-JP" sz="2400" dirty="0"/>
              <a:t>VOTERS       96</a:t>
            </a:r>
          </a:p>
          <a:p>
            <a:pPr marL="0" indent="0">
              <a:buNone/>
            </a:pPr>
            <a:r>
              <a:rPr lang="en-US" altLang="ja-JP" sz="2400" dirty="0"/>
              <a:t>VOTED        63</a:t>
            </a:r>
          </a:p>
          <a:p>
            <a:pPr marL="0" indent="0">
              <a:buNone/>
            </a:pPr>
            <a:r>
              <a:rPr lang="en-US" altLang="ja-JP" sz="2400" dirty="0"/>
              <a:t>YES          52</a:t>
            </a:r>
          </a:p>
          <a:p>
            <a:pPr marL="0" indent="0">
              <a:buNone/>
            </a:pPr>
            <a:r>
              <a:rPr lang="en-US" altLang="ja-JP" sz="2400" dirty="0"/>
              <a:t>ABSTAIN       5</a:t>
            </a:r>
          </a:p>
          <a:p>
            <a:pPr marL="0" indent="0">
              <a:buNone/>
            </a:pPr>
            <a:r>
              <a:rPr lang="en-US" altLang="ja-JP" sz="2400" dirty="0"/>
              <a:t>NO             6</a:t>
            </a:r>
          </a:p>
          <a:p>
            <a:pPr marL="0" indent="0">
              <a:buNone/>
            </a:pPr>
            <a:r>
              <a:rPr lang="en-US" altLang="ja-JP" sz="2400" dirty="0"/>
              <a:t>% VOTERS    65.63%</a:t>
            </a:r>
          </a:p>
          <a:p>
            <a:pPr marL="0" indent="0">
              <a:buNone/>
            </a:pPr>
            <a:r>
              <a:rPr lang="en-US" altLang="ja-JP" sz="2400" dirty="0"/>
              <a:t>% YES        89.66%</a:t>
            </a:r>
          </a:p>
          <a:p>
            <a:pPr marL="0" indent="0">
              <a:buNone/>
            </a:pPr>
            <a:r>
              <a:rPr lang="en-US" altLang="ja-JP" sz="2400" dirty="0"/>
              <a:t>% ABSTAIN    7.94%</a:t>
            </a:r>
          </a:p>
          <a:p>
            <a:pPr marL="0" indent="0">
              <a:buNone/>
            </a:pPr>
            <a:r>
              <a:rPr lang="en-US" altLang="ja-JP" sz="2400" dirty="0"/>
              <a:t># COMMENTS   202</a:t>
            </a:r>
          </a:p>
          <a:p>
            <a:endParaRPr lang="en-US" altLang="ja-JP" sz="2400" dirty="0"/>
          </a:p>
          <a:p>
            <a:pPr marL="0" indent="0">
              <a:buNone/>
            </a:pPr>
            <a:r>
              <a:rPr lang="en-US" altLang="ja-JP" sz="2400" dirty="0"/>
              <a:t>The letter ballot is valid and the draft passes the minimum approval level of 75%</a:t>
            </a:r>
          </a:p>
        </p:txBody>
      </p:sp>
    </p:spTree>
    <p:extLst>
      <p:ext uri="{BB962C8B-B14F-4D97-AF65-F5344CB8AC3E}">
        <p14:creationId xmlns:p14="http://schemas.microsoft.com/office/powerpoint/2010/main" val="2493776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sz="3200" dirty="0"/>
              <a:t>Number of comments per subsection</a:t>
            </a:r>
            <a:endParaRPr lang="ja-JP" altLang="ja-JP" sz="32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pic>
        <p:nvPicPr>
          <p:cNvPr id="3" name="Picture 2"/>
          <p:cNvPicPr>
            <a:picLocks noChangeAspect="1"/>
          </p:cNvPicPr>
          <p:nvPr/>
        </p:nvPicPr>
        <p:blipFill>
          <a:blip r:embed="rId3"/>
          <a:stretch>
            <a:fillRect/>
          </a:stretch>
        </p:blipFill>
        <p:spPr>
          <a:xfrm>
            <a:off x="107504" y="1988840"/>
            <a:ext cx="8766463" cy="2543287"/>
          </a:xfrm>
          <a:prstGeom prst="rect">
            <a:avLst/>
          </a:prstGeom>
        </p:spPr>
      </p:pic>
    </p:spTree>
    <p:extLst>
      <p:ext uri="{BB962C8B-B14F-4D97-AF65-F5344CB8AC3E}">
        <p14:creationId xmlns:p14="http://schemas.microsoft.com/office/powerpoint/2010/main" val="607894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1875</TotalTime>
  <Words>638</Words>
  <Application>Microsoft Office PowerPoint</Application>
  <PresentationFormat>On-screen Show (4:3)</PresentationFormat>
  <Paragraphs>168</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ＭＳ Ｐゴシック</vt:lpstr>
      <vt:lpstr>Arial</vt:lpstr>
      <vt:lpstr>Calibri</vt:lpstr>
      <vt:lpstr>Times New Roman</vt:lpstr>
      <vt:lpstr>IEEE-P802_15</vt:lpstr>
      <vt:lpstr>プレゼンテーション</vt:lpstr>
      <vt:lpstr>PowerPoint Presentation</vt:lpstr>
      <vt:lpstr>TG4s Opening Information for September 2016</vt:lpstr>
      <vt:lpstr>IEEE Patent Policy</vt:lpstr>
      <vt:lpstr>TG4s schedule for the week</vt:lpstr>
      <vt:lpstr>Agenda</vt:lpstr>
      <vt:lpstr>Results of Letter Ballot (LB126)</vt:lpstr>
      <vt:lpstr>Number of comments per subsection</vt:lpstr>
      <vt:lpstr>Time planning</vt:lpstr>
      <vt:lpstr>Timeline</vt:lpstr>
      <vt:lpstr>Contributions</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September 2016</dc:title>
  <dc:subject>IEEE 802.15 &lt;subject&gt;</dc:subject>
  <dc:creator>kitazawa</dc:creator>
  <dc:description>15-16-0645-01-004s</dc:description>
  <cp:lastModifiedBy>Yokota, Hidetoshi</cp:lastModifiedBy>
  <cp:revision>43</cp:revision>
  <cp:lastPrinted>2015-06-24T08:51:36Z</cp:lastPrinted>
  <dcterms:created xsi:type="dcterms:W3CDTF">2015-02-02T05:19:06Z</dcterms:created>
  <dcterms:modified xsi:type="dcterms:W3CDTF">2016-09-13T13:24:23Z</dcterms:modified>
</cp:coreProperties>
</file>