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49" r:id="rId2"/>
  </p:sldMasterIdLst>
  <p:notesMasterIdLst>
    <p:notesMasterId r:id="rId24"/>
  </p:notesMasterIdLst>
  <p:sldIdLst>
    <p:sldId id="287" r:id="rId3"/>
    <p:sldId id="257" r:id="rId4"/>
    <p:sldId id="258" r:id="rId5"/>
    <p:sldId id="296" r:id="rId6"/>
    <p:sldId id="297" r:id="rId7"/>
    <p:sldId id="273" r:id="rId8"/>
    <p:sldId id="259" r:id="rId9"/>
    <p:sldId id="291" r:id="rId10"/>
    <p:sldId id="293" r:id="rId11"/>
    <p:sldId id="298" r:id="rId12"/>
    <p:sldId id="294" r:id="rId13"/>
    <p:sldId id="295" r:id="rId14"/>
    <p:sldId id="299" r:id="rId15"/>
    <p:sldId id="292" r:id="rId16"/>
    <p:sldId id="288" r:id="rId17"/>
    <p:sldId id="290" r:id="rId18"/>
    <p:sldId id="278" r:id="rId19"/>
    <p:sldId id="279" r:id="rId20"/>
    <p:sldId id="280" r:id="rId21"/>
    <p:sldId id="281" r:id="rId22"/>
    <p:sldId id="282" r:id="rId23"/>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6"/>
    <p:restoredTop sz="88493" autoAdjust="0"/>
  </p:normalViewPr>
  <p:slideViewPr>
    <p:cSldViewPr>
      <p:cViewPr varScale="1">
        <p:scale>
          <a:sx n="70" d="100"/>
          <a:sy n="70" d="100"/>
        </p:scale>
        <p:origin x="1180" y="5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949CDDCE-D3C3-4DD4-AD7A-3530465D0ED7}" type="slidenum">
              <a:rPr lang="en-US" altLang="en-US"/>
              <a:pPr>
                <a:defRPr/>
              </a:pPr>
              <a:t>‹#›</a:t>
            </a:fld>
            <a:endParaRPr lang="en-US" altLang="en-US"/>
          </a:p>
        </p:txBody>
      </p:sp>
      <p:sp>
        <p:nvSpPr>
          <p:cNvPr id="25613" name="Rectangle 12"/>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3086" name="Line 13"/>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3087" name="Line 14"/>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0AE835B-DC0F-426F-A6F2-658CDDA75A3F}" type="slidenum">
              <a:rPr lang="en-US" altLang="en-US" sz="2400" smtClean="0"/>
              <a:pPr>
                <a:spcBef>
                  <a:spcPct val="0"/>
                </a:spcBef>
                <a:buClrTx/>
                <a:buFontTx/>
                <a:buNone/>
              </a:pPr>
              <a:t>1</a:t>
            </a:fld>
            <a:endParaRPr lang="en-US" altLang="en-US" sz="2400"/>
          </a:p>
        </p:txBody>
      </p:sp>
      <p:sp>
        <p:nvSpPr>
          <p:cNvPr id="5124"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F427668E-730B-492E-A4DC-5EAD9DDDA8CD}" type="slidenum">
              <a:rPr lang="en-US" altLang="en-US"/>
              <a:pPr algn="r" eaLnBrk="1" hangingPunct="1">
                <a:spcBef>
                  <a:spcPct val="0"/>
                </a:spcBef>
                <a:buClrTx/>
                <a:buFontTx/>
                <a:buNone/>
              </a:pPr>
              <a:t>1</a:t>
            </a:fld>
            <a:endParaRPr lang="en-US" altLang="en-US"/>
          </a:p>
        </p:txBody>
      </p:sp>
      <p:sp>
        <p:nvSpPr>
          <p:cNvPr id="5126"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0" hangingPunct="0">
              <a:spcBef>
                <a:spcPct val="0"/>
              </a:spcBef>
              <a:buClrTx/>
              <a:buFontTx/>
              <a:buNone/>
            </a:pPr>
            <a:fld id="{FF010994-C51D-466F-A7CF-C3DF5335CE40}" type="slidenum">
              <a:rPr lang="en-US" altLang="en-US" sz="1300" smtClean="0">
                <a:solidFill>
                  <a:schemeClr val="tx1"/>
                </a:solidFill>
              </a:rPr>
              <a:pPr eaLnBrk="0" hangingPunct="0">
                <a:spcBef>
                  <a:spcPct val="0"/>
                </a:spcBef>
                <a:buClrTx/>
                <a:buFontTx/>
                <a:buNone/>
              </a:pPr>
              <a:t>17</a:t>
            </a:fld>
            <a:endParaRPr lang="en-US" altLang="en-US" sz="1300">
              <a:solidFill>
                <a:schemeClr val="tx1"/>
              </a:solidFill>
            </a:endParaRPr>
          </a:p>
        </p:txBody>
      </p:sp>
      <p:sp>
        <p:nvSpPr>
          <p:cNvPr id="26627" name="Rectangle 1026"/>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latin typeface="Times New Roman" panose="02020603050405020304" pitchFamily="18" charset="0"/>
            </a:endParaRPr>
          </a:p>
        </p:txBody>
      </p:sp>
      <p:sp>
        <p:nvSpPr>
          <p:cNvPr id="26628" name="Rectangle 1027"/>
          <p:cNvSpPr>
            <a:spLocks noGrp="1" noRot="1" noChangeAspect="1" noChangeArrowheads="1" noTextEdit="1"/>
          </p:cNvSpPr>
          <p:nvPr>
            <p:ph type="sldImg"/>
          </p:nvPr>
        </p:nvSpPr>
        <p:spPr>
          <a:xfrm>
            <a:off x="1131888" y="698500"/>
            <a:ext cx="4591050" cy="3443288"/>
          </a:xfrm>
          <a:ln w="12700" cap="flat">
            <a:solidFill>
              <a:schemeClr val="tx1"/>
            </a:solidFill>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0" hangingPunct="0">
              <a:spcBef>
                <a:spcPct val="0"/>
              </a:spcBef>
              <a:buClrTx/>
              <a:buFontTx/>
              <a:buNone/>
            </a:pPr>
            <a:fld id="{FA651509-2AD1-45CB-A6AD-C1D9AD138481}" type="slidenum">
              <a:rPr lang="en-US" altLang="en-US" sz="1300" smtClean="0">
                <a:solidFill>
                  <a:schemeClr val="tx1"/>
                </a:solidFill>
              </a:rPr>
              <a:pPr eaLnBrk="0" hangingPunct="0">
                <a:spcBef>
                  <a:spcPct val="0"/>
                </a:spcBef>
                <a:buClrTx/>
                <a:buFontTx/>
                <a:buNone/>
              </a:pPr>
              <a:t>21</a:t>
            </a:fld>
            <a:endParaRPr lang="en-US" altLang="en-US" sz="1300">
              <a:solidFill>
                <a:schemeClr val="tx1"/>
              </a:solidFill>
            </a:endParaRPr>
          </a:p>
        </p:txBody>
      </p:sp>
      <p:sp>
        <p:nvSpPr>
          <p:cNvPr id="31747" name="Rectangle 2"/>
          <p:cNvSpPr>
            <a:spLocks noGrp="1" noRot="1" noChangeAspect="1" noChangeArrowheads="1" noTextEdit="1"/>
          </p:cNvSpPr>
          <p:nvPr>
            <p:ph type="sldImg"/>
          </p:nvPr>
        </p:nvSpPr>
        <p:spPr>
          <a:xfrm>
            <a:off x="1131888" y="698500"/>
            <a:ext cx="4591050" cy="3443288"/>
          </a:xfrm>
          <a:ln/>
        </p:spPr>
      </p:sp>
      <p:sp>
        <p:nvSpPr>
          <p:cNvPr id="3174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7171"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E1035E08-4097-45A6-9418-8D2499056271}" type="slidenum">
              <a:rPr lang="en-US" altLang="en-US" sz="2400" smtClean="0"/>
              <a:pPr>
                <a:spcBef>
                  <a:spcPct val="0"/>
                </a:spcBef>
                <a:buClrTx/>
                <a:buFontTx/>
                <a:buNone/>
              </a:pPr>
              <a:t>2</a:t>
            </a:fld>
            <a:endParaRPr lang="en-US" altLang="en-US" sz="2400"/>
          </a:p>
        </p:txBody>
      </p:sp>
      <p:sp>
        <p:nvSpPr>
          <p:cNvPr id="7172"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7173"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50ADBED4-D345-4D97-ACEB-C0A041E666E9}" type="slidenum">
              <a:rPr lang="en-US" altLang="en-US"/>
              <a:pPr algn="r" eaLnBrk="1" hangingPunct="1">
                <a:spcBef>
                  <a:spcPct val="0"/>
                </a:spcBef>
                <a:buClrTx/>
                <a:buFontTx/>
                <a:buNone/>
              </a:pPr>
              <a:t>2</a:t>
            </a:fld>
            <a:endParaRPr lang="en-US" altLang="en-US"/>
          </a:p>
        </p:txBody>
      </p:sp>
      <p:sp>
        <p:nvSpPr>
          <p:cNvPr id="7174"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7175"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9219"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FFDAD451-FBC3-48A8-9FAD-544991612216}" type="slidenum">
              <a:rPr lang="en-US" altLang="en-US" sz="2400" smtClean="0"/>
              <a:pPr>
                <a:spcBef>
                  <a:spcPct val="0"/>
                </a:spcBef>
                <a:buClrTx/>
                <a:buFontTx/>
                <a:buNone/>
              </a:pPr>
              <a:t>3</a:t>
            </a:fld>
            <a:endParaRPr lang="en-US" altLang="en-US" sz="2400"/>
          </a:p>
        </p:txBody>
      </p:sp>
      <p:sp>
        <p:nvSpPr>
          <p:cNvPr id="9220"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9221"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44A1F3BD-A2BE-48E9-856E-1711B806A643}" type="slidenum">
              <a:rPr lang="en-US" altLang="en-US"/>
              <a:pPr algn="r" eaLnBrk="1" hangingPunct="1">
                <a:spcBef>
                  <a:spcPct val="0"/>
                </a:spcBef>
                <a:buClrTx/>
                <a:buFontTx/>
                <a:buNone/>
              </a:pPr>
              <a:t>3</a:t>
            </a:fld>
            <a:endParaRPr lang="en-US" altLang="en-US"/>
          </a:p>
        </p:txBody>
      </p:sp>
      <p:sp>
        <p:nvSpPr>
          <p:cNvPr id="9222"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9223"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11267"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F93401DA-D5C5-47A7-977F-043F51B7E7ED}" type="slidenum">
              <a:rPr lang="en-US" altLang="en-US" sz="2400" smtClean="0"/>
              <a:pPr>
                <a:spcBef>
                  <a:spcPct val="0"/>
                </a:spcBef>
                <a:buClrTx/>
                <a:buFontTx/>
                <a:buNone/>
              </a:pPr>
              <a:t>6</a:t>
            </a:fld>
            <a:endParaRPr lang="en-US" altLang="en-US" sz="2400"/>
          </a:p>
        </p:txBody>
      </p:sp>
      <p:sp>
        <p:nvSpPr>
          <p:cNvPr id="11268"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11269"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014F245A-F3CD-401E-815F-297940531B99}" type="slidenum">
              <a:rPr lang="en-US" altLang="en-US"/>
              <a:pPr algn="r" eaLnBrk="1" hangingPunct="1">
                <a:spcBef>
                  <a:spcPct val="0"/>
                </a:spcBef>
                <a:buClrTx/>
                <a:buFontTx/>
                <a:buNone/>
              </a:pPr>
              <a:t>6</a:t>
            </a:fld>
            <a:endParaRPr lang="en-US" altLang="en-US"/>
          </a:p>
        </p:txBody>
      </p:sp>
      <p:sp>
        <p:nvSpPr>
          <p:cNvPr id="11270"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11271"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13315"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884FEFB-D21C-4ACD-B162-3A1380C83B5B}" type="slidenum">
              <a:rPr lang="en-US" altLang="en-US" sz="2400" smtClean="0"/>
              <a:pPr>
                <a:spcBef>
                  <a:spcPct val="0"/>
                </a:spcBef>
                <a:buClrTx/>
                <a:buFontTx/>
                <a:buNone/>
              </a:pPr>
              <a:t>7</a:t>
            </a:fld>
            <a:endParaRPr lang="en-US" altLang="en-US" sz="2400"/>
          </a:p>
        </p:txBody>
      </p:sp>
      <p:sp>
        <p:nvSpPr>
          <p:cNvPr id="13316" name="Text Box 1"/>
          <p:cNvSpPr>
            <a:spLocks noGrp="1" noRot="1" noChangeAspect="1" noChangeArrowheads="1" noTextEdit="1"/>
          </p:cNvSpPr>
          <p:nvPr>
            <p:ph type="sldImg"/>
          </p:nvPr>
        </p:nvSpPr>
        <p:spPr>
          <a:xfrm>
            <a:off x="1130300" y="698500"/>
            <a:ext cx="4602163" cy="3451225"/>
          </a:xfrm>
          <a:solidFill>
            <a:srgbClr val="FFFFFF"/>
          </a:solidFill>
          <a:ln/>
        </p:spPr>
      </p:sp>
      <p:sp>
        <p:nvSpPr>
          <p:cNvPr id="13317" name="Text Box 2"/>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
        <p:nvSpPr>
          <p:cNvPr id="13318" name="Text Box 3"/>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07/12/10</a:t>
            </a:r>
          </a:p>
        </p:txBody>
      </p:sp>
      <p:sp>
        <p:nvSpPr>
          <p:cNvPr id="13319" name="Text Box 4"/>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71B38C82-0722-4B20-B915-02FF97D9C951}" type="slidenum">
              <a:rPr lang="en-US" altLang="en-US"/>
              <a:pPr algn="r" eaLnBrk="1" hangingPunct="1">
                <a:spcBef>
                  <a:spcPct val="0"/>
                </a:spcBef>
                <a:buClrTx/>
                <a:buFontTx/>
                <a:buNone/>
              </a:pPr>
              <a:t>7</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15363"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3410BA1A-91B4-4E86-A7D5-C5DF52AAACD7}" type="slidenum">
              <a:rPr lang="en-US" altLang="en-US" sz="2400" smtClean="0"/>
              <a:pPr>
                <a:spcBef>
                  <a:spcPct val="0"/>
                </a:spcBef>
                <a:buClrTx/>
                <a:buFontTx/>
                <a:buNone/>
              </a:pPr>
              <a:t>8</a:t>
            </a:fld>
            <a:endParaRPr lang="en-US" altLang="en-US" sz="2400"/>
          </a:p>
        </p:txBody>
      </p:sp>
      <p:sp>
        <p:nvSpPr>
          <p:cNvPr id="15364" name="Text Box 1"/>
          <p:cNvSpPr>
            <a:spLocks noGrp="1" noRot="1" noChangeAspect="1" noChangeArrowheads="1" noTextEdit="1"/>
          </p:cNvSpPr>
          <p:nvPr>
            <p:ph type="sldImg"/>
          </p:nvPr>
        </p:nvSpPr>
        <p:spPr>
          <a:xfrm>
            <a:off x="1130300" y="698500"/>
            <a:ext cx="4602163" cy="3451225"/>
          </a:xfrm>
          <a:solidFill>
            <a:srgbClr val="FFFFFF"/>
          </a:solidFill>
          <a:ln/>
        </p:spPr>
      </p:sp>
      <p:sp>
        <p:nvSpPr>
          <p:cNvPr id="15365" name="Text Box 2"/>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
        <p:nvSpPr>
          <p:cNvPr id="15366" name="Text Box 3"/>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07/12/10</a:t>
            </a:r>
          </a:p>
        </p:txBody>
      </p:sp>
      <p:sp>
        <p:nvSpPr>
          <p:cNvPr id="15367" name="Text Box 4"/>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34453E3-0C0A-468B-A03D-62EAC97A2877}" type="slidenum">
              <a:rPr lang="en-US" altLang="en-US"/>
              <a:pPr algn="r" eaLnBrk="1" hangingPunct="1">
                <a:spcBef>
                  <a:spcPct val="0"/>
                </a:spcBef>
                <a:buClrTx/>
                <a:buFontTx/>
                <a:buNone/>
              </a:pPr>
              <a:t>8</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18435"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A9A35EEF-3180-4FC8-87B9-E29503032E9E}" type="slidenum">
              <a:rPr lang="en-US" altLang="en-US" sz="2400" smtClean="0"/>
              <a:pPr>
                <a:spcBef>
                  <a:spcPct val="0"/>
                </a:spcBef>
                <a:buClrTx/>
                <a:buFontTx/>
                <a:buNone/>
              </a:pPr>
              <a:t>11</a:t>
            </a:fld>
            <a:endParaRPr lang="en-US" altLang="en-US" sz="2400"/>
          </a:p>
        </p:txBody>
      </p:sp>
      <p:sp>
        <p:nvSpPr>
          <p:cNvPr id="18436" name="Text Box 1"/>
          <p:cNvSpPr>
            <a:spLocks noGrp="1" noRot="1" noChangeAspect="1" noChangeArrowheads="1" noTextEdit="1"/>
          </p:cNvSpPr>
          <p:nvPr>
            <p:ph type="sldImg"/>
          </p:nvPr>
        </p:nvSpPr>
        <p:spPr>
          <a:xfrm>
            <a:off x="1130300" y="698500"/>
            <a:ext cx="4602163" cy="3451225"/>
          </a:xfrm>
          <a:solidFill>
            <a:srgbClr val="FFFFFF"/>
          </a:solidFill>
          <a:ln/>
        </p:spPr>
      </p:sp>
      <p:sp>
        <p:nvSpPr>
          <p:cNvPr id="18437" name="Text Box 2"/>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
        <p:nvSpPr>
          <p:cNvPr id="18438" name="Text Box 3"/>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07/12/10</a:t>
            </a:r>
          </a:p>
        </p:txBody>
      </p:sp>
      <p:sp>
        <p:nvSpPr>
          <p:cNvPr id="18439" name="Text Box 4"/>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3A29FA74-B981-4D8D-A98C-BF019FC21F6D}" type="slidenum">
              <a:rPr lang="en-US" altLang="en-US"/>
              <a:pPr algn="r" eaLnBrk="1" hangingPunct="1">
                <a:spcBef>
                  <a:spcPct val="0"/>
                </a:spcBef>
                <a:buClrTx/>
                <a:buFontTx/>
                <a:buNone/>
              </a:pPr>
              <a:t>11</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xfrm>
            <a:off x="1154113" y="701675"/>
            <a:ext cx="4625975" cy="3468688"/>
          </a:xfrm>
          <a:ln/>
        </p:spPr>
      </p:sp>
      <p:sp>
        <p:nvSpPr>
          <p:cNvPr id="2253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22532" name="Header Placeholder 3"/>
          <p:cNvSpPr>
            <a:spLocks noGrp="1"/>
          </p:cNvSpPr>
          <p:nvPr>
            <p:ph type="hdr"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doc.: IEEE 802.15-&lt;15-09-0758-00-004e&gt;</a:t>
            </a:r>
          </a:p>
        </p:txBody>
      </p:sp>
      <p:sp>
        <p:nvSpPr>
          <p:cNvPr id="22533" name="Date Placeholder 4"/>
          <p:cNvSpPr>
            <a:spLocks noGrp="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1400">
                <a:solidFill>
                  <a:srgbClr val="000000"/>
                </a:solidFill>
                <a:ea typeface="Arial Unicode MS" pitchFamily="34" charset="-128"/>
              </a:rPr>
              <a:t>&lt;month year&gt;</a:t>
            </a:r>
          </a:p>
        </p:txBody>
      </p:sp>
      <p:sp>
        <p:nvSpPr>
          <p:cNvPr id="22534" name="Slide Number Placeholder 5"/>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2400">
                <a:solidFill>
                  <a:srgbClr val="000000"/>
                </a:solidFill>
              </a:rPr>
              <a:t>Page </a:t>
            </a:r>
            <a:fld id="{244F9E2C-AEDF-451E-9A57-FB5718D9656D}" type="slidenum">
              <a:rPr lang="en-US" altLang="en-US" sz="2400" smtClean="0">
                <a:solidFill>
                  <a:srgbClr val="000000"/>
                </a:solidFill>
              </a:rPr>
              <a:pPr/>
              <a:t>15</a:t>
            </a:fld>
            <a:endParaRPr lang="en-US" altLang="en-US" sz="240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7"/>
          <p:cNvSpPr>
            <a:spLocks noGrp="1" noChangeArrowheads="1"/>
          </p:cNvSpPr>
          <p:nvPr>
            <p:ph type="dt" sz="quarter"/>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defTabSz="914400" fontAlgn="auto">
              <a:spcBef>
                <a:spcPct val="0"/>
              </a:spcBef>
              <a:spcAft>
                <a:spcPts val="0"/>
              </a:spcAft>
              <a:buClrTx/>
              <a:buFontTx/>
              <a:buNone/>
              <a:defRPr/>
            </a:pPr>
            <a:r>
              <a:rPr lang="en-US" altLang="en-US" sz="1400" b="0" kern="0">
                <a:ea typeface="Arial Unicode MS" pitchFamily="34" charset="-128"/>
              </a:rPr>
              <a:t>07/12/10</a:t>
            </a:r>
          </a:p>
        </p:txBody>
      </p:sp>
      <p:sp>
        <p:nvSpPr>
          <p:cNvPr id="13315" name="Rectangle 11"/>
          <p:cNvSpPr>
            <a:spLocks noGrp="1" noChangeArrowheads="1"/>
          </p:cNvSpPr>
          <p:nvPr>
            <p:ph type="sldNum" sz="quarter"/>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defTabSz="914400" fontAlgn="auto">
              <a:spcBef>
                <a:spcPct val="0"/>
              </a:spcBef>
              <a:spcAft>
                <a:spcPts val="0"/>
              </a:spcAft>
              <a:buClrTx/>
              <a:buFontTx/>
              <a:buNone/>
              <a:defRPr/>
            </a:pPr>
            <a:r>
              <a:rPr lang="en-US" altLang="en-US" sz="2400" kern="0"/>
              <a:t>Page </a:t>
            </a:r>
            <a:fld id="{67B204BE-88D1-48CF-BD45-7BFEB49B716F}" type="slidenum">
              <a:rPr lang="en-US" altLang="en-US" sz="2400" kern="0" smtClean="0"/>
              <a:pPr defTabSz="914400" fontAlgn="auto">
                <a:spcBef>
                  <a:spcPct val="0"/>
                </a:spcBef>
                <a:spcAft>
                  <a:spcPts val="0"/>
                </a:spcAft>
                <a:buClrTx/>
                <a:buFontTx/>
                <a:buNone/>
                <a:defRPr/>
              </a:pPr>
              <a:t>16</a:t>
            </a:fld>
            <a:endParaRPr lang="en-US" altLang="en-US" sz="2400" kern="0"/>
          </a:p>
        </p:txBody>
      </p:sp>
      <p:sp>
        <p:nvSpPr>
          <p:cNvPr id="13316"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defTabSz="914400" eaLnBrk="1" fontAlgn="auto" hangingPunct="1">
              <a:spcBef>
                <a:spcPct val="0"/>
              </a:spcBef>
              <a:spcAft>
                <a:spcPts val="0"/>
              </a:spcAft>
              <a:buClrTx/>
              <a:buFontTx/>
              <a:buNone/>
              <a:defRPr/>
            </a:pPr>
            <a:r>
              <a:rPr lang="en-US" altLang="en-US" sz="1400" b="1" kern="0"/>
              <a:t>Jul 12, 2010</a:t>
            </a:r>
          </a:p>
        </p:txBody>
      </p:sp>
      <p:sp>
        <p:nvSpPr>
          <p:cNvPr id="13317"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defTabSz="914400" eaLnBrk="1" fontAlgn="auto" hangingPunct="1">
              <a:spcBef>
                <a:spcPct val="0"/>
              </a:spcBef>
              <a:spcAft>
                <a:spcPts val="0"/>
              </a:spcAft>
              <a:buClrTx/>
              <a:buFontTx/>
              <a:buNone/>
              <a:defRPr/>
            </a:pPr>
            <a:r>
              <a:rPr lang="en-US" altLang="en-US" kern="0"/>
              <a:t>Page </a:t>
            </a:r>
            <a:fld id="{79163AA5-5C90-4F75-830D-C7EE55D98FA3}" type="slidenum">
              <a:rPr lang="en-US" altLang="en-US" kern="0" smtClean="0"/>
              <a:pPr algn="r" defTabSz="914400" eaLnBrk="1" fontAlgn="auto" hangingPunct="1">
                <a:spcBef>
                  <a:spcPct val="0"/>
                </a:spcBef>
                <a:spcAft>
                  <a:spcPts val="0"/>
                </a:spcAft>
                <a:buClrTx/>
                <a:buFontTx/>
                <a:buNone/>
                <a:defRPr/>
              </a:pPr>
              <a:t>16</a:t>
            </a:fld>
            <a:endParaRPr lang="en-US" altLang="en-US" kern="0"/>
          </a:p>
        </p:txBody>
      </p:sp>
      <p:sp>
        <p:nvSpPr>
          <p:cNvPr id="24582"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24583"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9428AA2B-C2DB-4291-B1EE-734612C7C09B}" type="slidenum">
              <a:rPr lang="en-US" altLang="en-US"/>
              <a:pPr>
                <a:defRPr/>
              </a:pPr>
              <a:t>‹#›</a:t>
            </a:fld>
            <a:endParaRPr lang="en-US" altLang="en-US"/>
          </a:p>
        </p:txBody>
      </p:sp>
    </p:spTree>
    <p:extLst>
      <p:ext uri="{BB962C8B-B14F-4D97-AF65-F5344CB8AC3E}">
        <p14:creationId xmlns:p14="http://schemas.microsoft.com/office/powerpoint/2010/main" val="3089458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09CB8F18-6F05-407D-BAB6-FC3371765628}" type="slidenum">
              <a:rPr lang="en-US" altLang="en-US"/>
              <a:pPr>
                <a:defRPr/>
              </a:pPr>
              <a:t>‹#›</a:t>
            </a:fld>
            <a:endParaRPr lang="en-US" altLang="en-US"/>
          </a:p>
        </p:txBody>
      </p:sp>
    </p:spTree>
    <p:extLst>
      <p:ext uri="{BB962C8B-B14F-4D97-AF65-F5344CB8AC3E}">
        <p14:creationId xmlns:p14="http://schemas.microsoft.com/office/powerpoint/2010/main" val="2023222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9D2DE2FF-6800-4D42-937D-9853A86B2C1B}" type="slidenum">
              <a:rPr lang="en-US" altLang="en-US"/>
              <a:pPr>
                <a:defRPr/>
              </a:pPr>
              <a:t>‹#›</a:t>
            </a:fld>
            <a:endParaRPr lang="en-US" altLang="en-US"/>
          </a:p>
        </p:txBody>
      </p:sp>
    </p:spTree>
    <p:extLst>
      <p:ext uri="{BB962C8B-B14F-4D97-AF65-F5344CB8AC3E}">
        <p14:creationId xmlns:p14="http://schemas.microsoft.com/office/powerpoint/2010/main" val="39774058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0169AD41-28FB-4994-9C08-8753EADC65C8}" type="slidenum">
              <a:rPr lang="en-US" altLang="en-US"/>
              <a:pPr>
                <a:defRPr/>
              </a:pPr>
              <a:t>‹#›</a:t>
            </a:fld>
            <a:endParaRPr lang="en-US" altLang="en-US"/>
          </a:p>
        </p:txBody>
      </p:sp>
    </p:spTree>
    <p:extLst>
      <p:ext uri="{BB962C8B-B14F-4D97-AF65-F5344CB8AC3E}">
        <p14:creationId xmlns:p14="http://schemas.microsoft.com/office/powerpoint/2010/main" val="6902190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A434C8E2-B5A3-40C1-BE34-2DCD88E05D70}" type="slidenum">
              <a:rPr lang="en-US" altLang="en-US"/>
              <a:pPr>
                <a:defRPr/>
              </a:pPr>
              <a:t>‹#›</a:t>
            </a:fld>
            <a:endParaRPr lang="en-US" altLang="en-US"/>
          </a:p>
        </p:txBody>
      </p:sp>
    </p:spTree>
    <p:extLst>
      <p:ext uri="{BB962C8B-B14F-4D97-AF65-F5344CB8AC3E}">
        <p14:creationId xmlns:p14="http://schemas.microsoft.com/office/powerpoint/2010/main" val="22253264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F79676A8-BF8C-4C8C-91D6-31A34FD11DB9}" type="slidenum">
              <a:rPr lang="en-US" altLang="en-US"/>
              <a:pPr>
                <a:defRPr/>
              </a:pPr>
              <a:t>‹#›</a:t>
            </a:fld>
            <a:endParaRPr lang="en-US" altLang="en-US"/>
          </a:p>
        </p:txBody>
      </p:sp>
    </p:spTree>
    <p:extLst>
      <p:ext uri="{BB962C8B-B14F-4D97-AF65-F5344CB8AC3E}">
        <p14:creationId xmlns:p14="http://schemas.microsoft.com/office/powerpoint/2010/main" val="26678999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6" name="Rectangle 4"/>
          <p:cNvSpPr>
            <a:spLocks noGrp="1" noChangeArrowheads="1"/>
          </p:cNvSpPr>
          <p:nvPr>
            <p:ph type="sldNum" idx="11"/>
          </p:nvPr>
        </p:nvSpPr>
        <p:spPr>
          <a:ln/>
        </p:spPr>
        <p:txBody>
          <a:bodyPr/>
          <a:lstStyle>
            <a:lvl1pPr>
              <a:defRPr/>
            </a:lvl1pPr>
          </a:lstStyle>
          <a:p>
            <a:pPr>
              <a:defRPr/>
            </a:pPr>
            <a:r>
              <a:rPr lang="en-US" altLang="en-US"/>
              <a:t>Slide </a:t>
            </a:r>
            <a:fld id="{45037806-6A3B-431C-AA94-EB98AAA27E7C}" type="slidenum">
              <a:rPr lang="en-US" altLang="en-US"/>
              <a:pPr>
                <a:defRPr/>
              </a:pPr>
              <a:t>‹#›</a:t>
            </a:fld>
            <a:endParaRPr lang="en-US" altLang="en-US"/>
          </a:p>
        </p:txBody>
      </p:sp>
    </p:spTree>
    <p:extLst>
      <p:ext uri="{BB962C8B-B14F-4D97-AF65-F5344CB8AC3E}">
        <p14:creationId xmlns:p14="http://schemas.microsoft.com/office/powerpoint/2010/main" val="836941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8" name="Rectangle 4"/>
          <p:cNvSpPr>
            <a:spLocks noGrp="1" noChangeArrowheads="1"/>
          </p:cNvSpPr>
          <p:nvPr>
            <p:ph type="sldNum" idx="11"/>
          </p:nvPr>
        </p:nvSpPr>
        <p:spPr>
          <a:ln/>
        </p:spPr>
        <p:txBody>
          <a:bodyPr/>
          <a:lstStyle>
            <a:lvl1pPr>
              <a:defRPr/>
            </a:lvl1pPr>
          </a:lstStyle>
          <a:p>
            <a:pPr>
              <a:defRPr/>
            </a:pPr>
            <a:r>
              <a:rPr lang="en-US" altLang="en-US"/>
              <a:t>Slide </a:t>
            </a:r>
            <a:fld id="{B06E50D5-D854-4AC5-8261-AE80150752CB}" type="slidenum">
              <a:rPr lang="en-US" altLang="en-US"/>
              <a:pPr>
                <a:defRPr/>
              </a:pPr>
              <a:t>‹#›</a:t>
            </a:fld>
            <a:endParaRPr lang="en-US" altLang="en-US"/>
          </a:p>
        </p:txBody>
      </p:sp>
    </p:spTree>
    <p:extLst>
      <p:ext uri="{BB962C8B-B14F-4D97-AF65-F5344CB8AC3E}">
        <p14:creationId xmlns:p14="http://schemas.microsoft.com/office/powerpoint/2010/main" val="8573081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4" name="Rectangle 4"/>
          <p:cNvSpPr>
            <a:spLocks noGrp="1" noChangeArrowheads="1"/>
          </p:cNvSpPr>
          <p:nvPr>
            <p:ph type="sldNum" idx="11"/>
          </p:nvPr>
        </p:nvSpPr>
        <p:spPr>
          <a:ln/>
        </p:spPr>
        <p:txBody>
          <a:bodyPr/>
          <a:lstStyle>
            <a:lvl1pPr>
              <a:defRPr/>
            </a:lvl1pPr>
          </a:lstStyle>
          <a:p>
            <a:pPr>
              <a:defRPr/>
            </a:pPr>
            <a:r>
              <a:rPr lang="en-US" altLang="en-US"/>
              <a:t>Slide </a:t>
            </a:r>
            <a:fld id="{47D6D1D5-15C4-4C1F-A294-9ECDE6F13A88}" type="slidenum">
              <a:rPr lang="en-US" altLang="en-US"/>
              <a:pPr>
                <a:defRPr/>
              </a:pPr>
              <a:t>‹#›</a:t>
            </a:fld>
            <a:endParaRPr lang="en-US" altLang="en-US"/>
          </a:p>
        </p:txBody>
      </p:sp>
    </p:spTree>
    <p:extLst>
      <p:ext uri="{BB962C8B-B14F-4D97-AF65-F5344CB8AC3E}">
        <p14:creationId xmlns:p14="http://schemas.microsoft.com/office/powerpoint/2010/main" val="9996849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3" name="Rectangle 4"/>
          <p:cNvSpPr>
            <a:spLocks noGrp="1" noChangeArrowheads="1"/>
          </p:cNvSpPr>
          <p:nvPr>
            <p:ph type="sldNum" idx="11"/>
          </p:nvPr>
        </p:nvSpPr>
        <p:spPr>
          <a:ln/>
        </p:spPr>
        <p:txBody>
          <a:bodyPr/>
          <a:lstStyle>
            <a:lvl1pPr>
              <a:defRPr/>
            </a:lvl1pPr>
          </a:lstStyle>
          <a:p>
            <a:pPr>
              <a:defRPr/>
            </a:pPr>
            <a:r>
              <a:rPr lang="en-US" altLang="en-US"/>
              <a:t>Slide </a:t>
            </a:r>
            <a:fld id="{F6183189-8CE2-49FF-8D1F-2967BCA1A599}" type="slidenum">
              <a:rPr lang="en-US" altLang="en-US"/>
              <a:pPr>
                <a:defRPr/>
              </a:pPr>
              <a:t>‹#›</a:t>
            </a:fld>
            <a:endParaRPr lang="en-US" altLang="en-US"/>
          </a:p>
        </p:txBody>
      </p:sp>
    </p:spTree>
    <p:extLst>
      <p:ext uri="{BB962C8B-B14F-4D97-AF65-F5344CB8AC3E}">
        <p14:creationId xmlns:p14="http://schemas.microsoft.com/office/powerpoint/2010/main" val="9004118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6" name="Rectangle 4"/>
          <p:cNvSpPr>
            <a:spLocks noGrp="1" noChangeArrowheads="1"/>
          </p:cNvSpPr>
          <p:nvPr>
            <p:ph type="sldNum" idx="11"/>
          </p:nvPr>
        </p:nvSpPr>
        <p:spPr>
          <a:ln/>
        </p:spPr>
        <p:txBody>
          <a:bodyPr/>
          <a:lstStyle>
            <a:lvl1pPr>
              <a:defRPr/>
            </a:lvl1pPr>
          </a:lstStyle>
          <a:p>
            <a:pPr>
              <a:defRPr/>
            </a:pPr>
            <a:r>
              <a:rPr lang="en-US" altLang="en-US"/>
              <a:t>Slide </a:t>
            </a:r>
            <a:fld id="{2393AA28-FAEA-44DE-81B9-E5642E38CFDB}" type="slidenum">
              <a:rPr lang="en-US" altLang="en-US"/>
              <a:pPr>
                <a:defRPr/>
              </a:pPr>
              <a:t>‹#›</a:t>
            </a:fld>
            <a:endParaRPr lang="en-US" altLang="en-US"/>
          </a:p>
        </p:txBody>
      </p:sp>
    </p:spTree>
    <p:extLst>
      <p:ext uri="{BB962C8B-B14F-4D97-AF65-F5344CB8AC3E}">
        <p14:creationId xmlns:p14="http://schemas.microsoft.com/office/powerpoint/2010/main" val="3990213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1EFE3773-5C9B-4191-8F29-D53B761F8448}" type="slidenum">
              <a:rPr lang="en-US" altLang="en-US"/>
              <a:pPr>
                <a:defRPr/>
              </a:pPr>
              <a:t>‹#›</a:t>
            </a:fld>
            <a:endParaRPr lang="en-US" altLang="en-US"/>
          </a:p>
        </p:txBody>
      </p:sp>
    </p:spTree>
    <p:extLst>
      <p:ext uri="{BB962C8B-B14F-4D97-AF65-F5344CB8AC3E}">
        <p14:creationId xmlns:p14="http://schemas.microsoft.com/office/powerpoint/2010/main" val="29685817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6" name="Rectangle 4"/>
          <p:cNvSpPr>
            <a:spLocks noGrp="1" noChangeArrowheads="1"/>
          </p:cNvSpPr>
          <p:nvPr>
            <p:ph type="sldNum" idx="11"/>
          </p:nvPr>
        </p:nvSpPr>
        <p:spPr>
          <a:ln/>
        </p:spPr>
        <p:txBody>
          <a:bodyPr/>
          <a:lstStyle>
            <a:lvl1pPr>
              <a:defRPr/>
            </a:lvl1pPr>
          </a:lstStyle>
          <a:p>
            <a:pPr>
              <a:defRPr/>
            </a:pPr>
            <a:r>
              <a:rPr lang="en-US" altLang="en-US"/>
              <a:t>Slide </a:t>
            </a:r>
            <a:fld id="{85F29BB4-3DD9-44B3-9963-1A945964468D}" type="slidenum">
              <a:rPr lang="en-US" altLang="en-US"/>
              <a:pPr>
                <a:defRPr/>
              </a:pPr>
              <a:t>‹#›</a:t>
            </a:fld>
            <a:endParaRPr lang="en-US" altLang="en-US"/>
          </a:p>
        </p:txBody>
      </p:sp>
    </p:spTree>
    <p:extLst>
      <p:ext uri="{BB962C8B-B14F-4D97-AF65-F5344CB8AC3E}">
        <p14:creationId xmlns:p14="http://schemas.microsoft.com/office/powerpoint/2010/main" val="24218630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26DF880C-F0FE-4409-BA50-DD54D380A8A1}" type="slidenum">
              <a:rPr lang="en-US" altLang="en-US"/>
              <a:pPr>
                <a:defRPr/>
              </a:pPr>
              <a:t>‹#›</a:t>
            </a:fld>
            <a:endParaRPr lang="en-US" altLang="en-US"/>
          </a:p>
        </p:txBody>
      </p:sp>
    </p:spTree>
    <p:extLst>
      <p:ext uri="{BB962C8B-B14F-4D97-AF65-F5344CB8AC3E}">
        <p14:creationId xmlns:p14="http://schemas.microsoft.com/office/powerpoint/2010/main" val="10791287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ABB419AC-4EF0-4057-B66C-55BB38BDA44B}" type="slidenum">
              <a:rPr lang="en-US" altLang="en-US"/>
              <a:pPr>
                <a:defRPr/>
              </a:pPr>
              <a:t>‹#›</a:t>
            </a:fld>
            <a:endParaRPr lang="en-US" altLang="en-US"/>
          </a:p>
        </p:txBody>
      </p:sp>
    </p:spTree>
    <p:extLst>
      <p:ext uri="{BB962C8B-B14F-4D97-AF65-F5344CB8AC3E}">
        <p14:creationId xmlns:p14="http://schemas.microsoft.com/office/powerpoint/2010/main" val="112326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6BF0EF9D-03B9-44F7-A8F0-F640BC1E4DC7}" type="slidenum">
              <a:rPr lang="en-US" altLang="en-US"/>
              <a:pPr>
                <a:defRPr/>
              </a:pPr>
              <a:t>‹#›</a:t>
            </a:fld>
            <a:endParaRPr lang="en-US" altLang="en-US"/>
          </a:p>
        </p:txBody>
      </p:sp>
    </p:spTree>
    <p:extLst>
      <p:ext uri="{BB962C8B-B14F-4D97-AF65-F5344CB8AC3E}">
        <p14:creationId xmlns:p14="http://schemas.microsoft.com/office/powerpoint/2010/main" val="2415047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p:cNvSpPr>
            <a:spLocks noGrp="1" noChangeArrowheads="1"/>
          </p:cNvSpPr>
          <p:nvPr>
            <p:ph type="sldNum" idx="10"/>
          </p:nvPr>
        </p:nvSpPr>
        <p:spPr>
          <a:ln/>
        </p:spPr>
        <p:txBody>
          <a:bodyPr/>
          <a:lstStyle>
            <a:lvl1pPr>
              <a:defRPr/>
            </a:lvl1pPr>
          </a:lstStyle>
          <a:p>
            <a:pPr>
              <a:defRPr/>
            </a:pPr>
            <a:r>
              <a:rPr lang="en-US" altLang="en-US"/>
              <a:t>Slide </a:t>
            </a:r>
            <a:fld id="{32637CAE-A6F8-408D-9E96-5857DA068407}" type="slidenum">
              <a:rPr lang="en-US" altLang="en-US"/>
              <a:pPr>
                <a:defRPr/>
              </a:pPr>
              <a:t>‹#›</a:t>
            </a:fld>
            <a:endParaRPr lang="en-US" altLang="en-US"/>
          </a:p>
        </p:txBody>
      </p:sp>
    </p:spTree>
    <p:extLst>
      <p:ext uri="{BB962C8B-B14F-4D97-AF65-F5344CB8AC3E}">
        <p14:creationId xmlns:p14="http://schemas.microsoft.com/office/powerpoint/2010/main" val="3072457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p:cNvSpPr>
            <a:spLocks noGrp="1" noChangeArrowheads="1"/>
          </p:cNvSpPr>
          <p:nvPr>
            <p:ph type="sldNum" idx="10"/>
          </p:nvPr>
        </p:nvSpPr>
        <p:spPr>
          <a:ln/>
        </p:spPr>
        <p:txBody>
          <a:bodyPr/>
          <a:lstStyle>
            <a:lvl1pPr>
              <a:defRPr/>
            </a:lvl1pPr>
          </a:lstStyle>
          <a:p>
            <a:pPr>
              <a:defRPr/>
            </a:pPr>
            <a:r>
              <a:rPr lang="en-US" altLang="en-US"/>
              <a:t>Slide </a:t>
            </a:r>
            <a:fld id="{0CB249AF-F852-465B-A3B0-6E2E561116D4}" type="slidenum">
              <a:rPr lang="en-US" altLang="en-US"/>
              <a:pPr>
                <a:defRPr/>
              </a:pPr>
              <a:t>‹#›</a:t>
            </a:fld>
            <a:endParaRPr lang="en-US" altLang="en-US"/>
          </a:p>
        </p:txBody>
      </p:sp>
    </p:spTree>
    <p:extLst>
      <p:ext uri="{BB962C8B-B14F-4D97-AF65-F5344CB8AC3E}">
        <p14:creationId xmlns:p14="http://schemas.microsoft.com/office/powerpoint/2010/main" val="292102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p:cNvSpPr>
            <a:spLocks noGrp="1" noChangeArrowheads="1"/>
          </p:cNvSpPr>
          <p:nvPr>
            <p:ph type="sldNum" idx="10"/>
          </p:nvPr>
        </p:nvSpPr>
        <p:spPr>
          <a:ln/>
        </p:spPr>
        <p:txBody>
          <a:bodyPr/>
          <a:lstStyle>
            <a:lvl1pPr>
              <a:defRPr/>
            </a:lvl1pPr>
          </a:lstStyle>
          <a:p>
            <a:pPr>
              <a:defRPr/>
            </a:pPr>
            <a:r>
              <a:rPr lang="en-US" altLang="en-US"/>
              <a:t>Slide </a:t>
            </a:r>
            <a:fld id="{A09AA4D7-2AAD-4BD3-B75F-C501AEA0AC54}" type="slidenum">
              <a:rPr lang="en-US" altLang="en-US"/>
              <a:pPr>
                <a:defRPr/>
              </a:pPr>
              <a:t>‹#›</a:t>
            </a:fld>
            <a:endParaRPr lang="en-US" altLang="en-US"/>
          </a:p>
        </p:txBody>
      </p:sp>
    </p:spTree>
    <p:extLst>
      <p:ext uri="{BB962C8B-B14F-4D97-AF65-F5344CB8AC3E}">
        <p14:creationId xmlns:p14="http://schemas.microsoft.com/office/powerpoint/2010/main" val="739628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Title 2"/>
          <p:cNvSpPr>
            <a:spLocks noGrp="1"/>
          </p:cNvSpPr>
          <p:nvPr>
            <p:ph type="title"/>
          </p:nvPr>
        </p:nvSpPr>
        <p:spPr>
          <a:xfrm>
            <a:off x="827584" y="692696"/>
            <a:ext cx="7764463" cy="754063"/>
          </a:xfrm>
        </p:spPr>
        <p:txBody>
          <a:bodyPr/>
          <a:lstStyle/>
          <a:p>
            <a:r>
              <a:rPr lang="en-US"/>
              <a:t>Click to edit Master title style</a:t>
            </a:r>
            <a:endParaRPr lang="en-GB"/>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4FAAAAD1-961C-40F2-84D7-3FA8F8CE22B8}" type="slidenum">
              <a:rPr lang="en-US" altLang="en-US"/>
              <a:pPr>
                <a:defRPr/>
              </a:pPr>
              <a:t>‹#›</a:t>
            </a:fld>
            <a:endParaRPr lang="en-US" altLang="en-US"/>
          </a:p>
        </p:txBody>
      </p:sp>
    </p:spTree>
    <p:extLst>
      <p:ext uri="{BB962C8B-B14F-4D97-AF65-F5344CB8AC3E}">
        <p14:creationId xmlns:p14="http://schemas.microsoft.com/office/powerpoint/2010/main" val="2730661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p:cNvSpPr>
            <a:spLocks noGrp="1" noChangeArrowheads="1"/>
          </p:cNvSpPr>
          <p:nvPr>
            <p:ph type="sldNum" idx="10"/>
          </p:nvPr>
        </p:nvSpPr>
        <p:spPr>
          <a:ln/>
        </p:spPr>
        <p:txBody>
          <a:bodyPr/>
          <a:lstStyle>
            <a:lvl1pPr>
              <a:defRPr/>
            </a:lvl1pPr>
          </a:lstStyle>
          <a:p>
            <a:pPr>
              <a:defRPr/>
            </a:pPr>
            <a:r>
              <a:rPr lang="en-US" altLang="en-US"/>
              <a:t>Slide </a:t>
            </a:r>
            <a:fld id="{ECE3BC7E-53B0-4F46-B23D-6761AC0EC048}" type="slidenum">
              <a:rPr lang="en-US" altLang="en-US"/>
              <a:pPr>
                <a:defRPr/>
              </a:pPr>
              <a:t>‹#›</a:t>
            </a:fld>
            <a:endParaRPr lang="en-US" altLang="en-US"/>
          </a:p>
        </p:txBody>
      </p:sp>
    </p:spTree>
    <p:extLst>
      <p:ext uri="{BB962C8B-B14F-4D97-AF65-F5344CB8AC3E}">
        <p14:creationId xmlns:p14="http://schemas.microsoft.com/office/powerpoint/2010/main" val="3932039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p:cNvSpPr>
            <a:spLocks noGrp="1" noChangeArrowheads="1"/>
          </p:cNvSpPr>
          <p:nvPr>
            <p:ph type="sldNum" idx="10"/>
          </p:nvPr>
        </p:nvSpPr>
        <p:spPr>
          <a:ln/>
        </p:spPr>
        <p:txBody>
          <a:bodyPr/>
          <a:lstStyle>
            <a:lvl1pPr>
              <a:defRPr/>
            </a:lvl1pPr>
          </a:lstStyle>
          <a:p>
            <a:pPr>
              <a:defRPr/>
            </a:pPr>
            <a:r>
              <a:rPr lang="en-US" altLang="en-US"/>
              <a:t>Slide </a:t>
            </a:r>
            <a:fld id="{53B22833-F322-46D5-91F2-C38DBAFDC442}" type="slidenum">
              <a:rPr lang="en-US" altLang="en-US"/>
              <a:pPr>
                <a:defRPr/>
              </a:pPr>
              <a:t>‹#›</a:t>
            </a:fld>
            <a:endParaRPr lang="en-US" altLang="en-US"/>
          </a:p>
        </p:txBody>
      </p:sp>
    </p:spTree>
    <p:extLst>
      <p:ext uri="{BB962C8B-B14F-4D97-AF65-F5344CB8AC3E}">
        <p14:creationId xmlns:p14="http://schemas.microsoft.com/office/powerpoint/2010/main" val="3954622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ChangeArrowheads="1"/>
          </p:cNvSpPr>
          <p:nvPr/>
        </p:nvSpPr>
        <p:spPr bwMode="auto">
          <a:xfrm>
            <a:off x="4572000" y="412750"/>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rgbClr val="000000"/>
                </a:solidFill>
              </a:rPr>
              <a:t>doc.: IEEE </a:t>
            </a:r>
            <a:r>
              <a:rPr lang="en-US" altLang="en-US" b="1" dirty="0">
                <a:solidFill>
                  <a:srgbClr val="000000"/>
                </a:solidFill>
              </a:rPr>
              <a:t>15-16-0624-01-004v</a:t>
            </a:r>
            <a:endParaRPr lang="en-GB" altLang="en-US" b="1" dirty="0">
              <a:solidFill>
                <a:srgbClr val="000000"/>
              </a:solidFill>
            </a:endParaRPr>
          </a:p>
        </p:txBody>
      </p:sp>
      <p:sp>
        <p:nvSpPr>
          <p:cNvPr id="1027" name="Line 2"/>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028" name="Rectangle 3"/>
          <p:cNvSpPr>
            <a:spLocks noChangeArrowheads="1"/>
          </p:cNvSpPr>
          <p:nvPr/>
        </p:nvSpPr>
        <p:spPr bwMode="auto">
          <a:xfrm>
            <a:off x="685800" y="6477000"/>
            <a:ext cx="15240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GB" altLang="en-US" dirty="0">
                <a:solidFill>
                  <a:srgbClr val="000000"/>
                </a:solidFill>
              </a:rPr>
              <a:t>TG4v – </a:t>
            </a:r>
            <a:r>
              <a:rPr lang="en-GB" altLang="en-US" dirty="0" err="1">
                <a:solidFill>
                  <a:srgbClr val="000000"/>
                </a:solidFill>
              </a:rPr>
              <a:t>Misc</a:t>
            </a:r>
            <a:r>
              <a:rPr lang="en-GB" altLang="en-US" dirty="0">
                <a:solidFill>
                  <a:srgbClr val="000000"/>
                </a:solidFill>
              </a:rPr>
              <a:t> Bands</a:t>
            </a:r>
          </a:p>
        </p:txBody>
      </p:sp>
      <p:sp>
        <p:nvSpPr>
          <p:cNvPr id="1029" name="Line 4"/>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2" name="Text Box 5"/>
          <p:cNvSpPr txBox="1">
            <a:spLocks noChangeArrowheads="1"/>
          </p:cNvSpPr>
          <p:nvPr/>
        </p:nvSpPr>
        <p:spPr bwMode="auto">
          <a:xfrm>
            <a:off x="685800" y="304800"/>
            <a:ext cx="1752600" cy="279400"/>
          </a:xfrm>
          <a:prstGeom prst="rect">
            <a:avLst/>
          </a:prstGeom>
          <a:noFill/>
          <a:ln>
            <a:noFill/>
          </a:ln>
          <a:effectLst/>
          <a:extLst>
            <a:ext uri="{909E8E84-426E-40dd-AFC4-6F175D3DCCD1}"/>
            <a:ext uri="{91240B29-F687-4f45-9708-019B960494DF}"/>
            <a:ext uri="{AF507438-7753-43e0-B8FC-AC1667EBCBE1}"/>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September 2016</a:t>
            </a:r>
          </a:p>
        </p:txBody>
      </p:sp>
      <p:sp>
        <p:nvSpPr>
          <p:cNvPr id="1030" name="Text Box 6"/>
          <p:cNvSpPr txBox="1">
            <a:spLocks noChangeArrowheads="1"/>
          </p:cNvSpPr>
          <p:nvPr/>
        </p:nvSpPr>
        <p:spPr bwMode="auto">
          <a:xfrm>
            <a:off x="5562600" y="6400800"/>
            <a:ext cx="2971800" cy="279400"/>
          </a:xfrm>
          <a:prstGeom prst="rect">
            <a:avLst/>
          </a:prstGeom>
          <a:noFill/>
          <a:ln>
            <a:noFill/>
          </a:ln>
          <a:effectLst/>
          <a:extLst>
            <a:ext uri="{909E8E84-426E-40dd-AFC4-6F175D3DCCD1}"/>
            <a:ext uri="{91240B29-F687-4f45-9708-019B960494DF}"/>
            <a:ext uri="{AF507438-7753-43e0-B8FC-AC1667EBCBE1}"/>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eaLnBrk="1" hangingPunct="1">
              <a:spcBef>
                <a:spcPts val="750"/>
              </a:spcBef>
              <a:buSzPct val="100000"/>
              <a:defRPr/>
            </a:pPr>
            <a:r>
              <a:rPr lang="en-GB" dirty="0"/>
              <a:t>Phil Beecher, Wi-SUN Alliance</a:t>
            </a:r>
          </a:p>
        </p:txBody>
      </p:sp>
      <p:sp>
        <p:nvSpPr>
          <p:cNvPr id="1032" name="Rectangle 7"/>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3" name="Rectangle 8"/>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3" name="Rectangle 9"/>
          <p:cNvSpPr>
            <a:spLocks noGrp="1" noChangeArrowheads="1"/>
          </p:cNvSpPr>
          <p:nvPr>
            <p:ph type="sldNum"/>
          </p:nvPr>
        </p:nvSpPr>
        <p:spPr bwMode="auto">
          <a:xfrm>
            <a:off x="4344988" y="6475413"/>
            <a:ext cx="522287" cy="1092200"/>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r>
              <a:rPr lang="en-US" altLang="en-US"/>
              <a:t>Slide </a:t>
            </a:r>
            <a:fld id="{FC6914B5-22DB-4D26-888B-A3EF4B626C6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2051" name="Rectangle 2"/>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2" name="Rectangle 3"/>
          <p:cNvSpPr>
            <a:spLocks noGrp="1" noChangeArrowheads="1"/>
          </p:cNvSpPr>
          <p:nvPr>
            <p:ph type="ftr"/>
          </p:nvPr>
        </p:nvSpPr>
        <p:spPr bwMode="auto">
          <a:xfrm>
            <a:off x="5486400" y="6475413"/>
            <a:ext cx="3116263" cy="452437"/>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t" anchorCtr="0" compatLnSpc="1">
            <a:prstTxWarp prst="textNoShape">
              <a:avLst/>
            </a:prstTxWarp>
          </a:bodyPr>
          <a:lstStyle>
            <a:lvl1pPr eaLnBrk="1" hangingPunct="1">
              <a:buClrTx/>
              <a:buSzPct val="45000"/>
              <a:buFontTx/>
              <a:buNone/>
              <a:tabLst>
                <a:tab pos="723900" algn="l"/>
                <a:tab pos="1447800" algn="l"/>
                <a:tab pos="2171700" algn="l"/>
                <a:tab pos="2895600" algn="l"/>
              </a:tabLst>
              <a:defRPr sz="2400">
                <a:solidFill>
                  <a:srgbClr val="000000"/>
                </a:solidFill>
                <a:latin typeface="Times New Roman" charset="0"/>
                <a:ea typeface="ＭＳ Ｐゴシック" charset="0"/>
                <a:cs typeface="Arial Unicode MS" charset="0"/>
              </a:defRPr>
            </a:lvl1pPr>
          </a:lstStyle>
          <a:p>
            <a:pPr>
              <a:defRPr/>
            </a:pPr>
            <a:r>
              <a:rPr lang="en-US"/>
              <a:t>Phil Beecher</a:t>
            </a:r>
          </a:p>
        </p:txBody>
      </p:sp>
      <p:sp>
        <p:nvSpPr>
          <p:cNvPr id="2052" name="Rectangle 4"/>
          <p:cNvSpPr>
            <a:spLocks noGrp="1" noChangeArrowheads="1"/>
          </p:cNvSpPr>
          <p:nvPr>
            <p:ph type="sldNum"/>
          </p:nvPr>
        </p:nvSpPr>
        <p:spPr bwMode="auto">
          <a:xfrm>
            <a:off x="4344988" y="6475413"/>
            <a:ext cx="522287" cy="1095375"/>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t" anchorCtr="0" compatLnSpc="1">
            <a:prstTxWarp prst="textNoShape">
              <a:avLst/>
            </a:prstTxWarp>
          </a:bodyPr>
          <a:lstStyle>
            <a:lvl1pPr algn="ctr" eaLnBrk="1" hangingPunct="1">
              <a:buSzPct val="45000"/>
              <a:defRPr sz="2400">
                <a:solidFill>
                  <a:srgbClr val="000000"/>
                </a:solidFill>
              </a:defRPr>
            </a:lvl1pPr>
          </a:lstStyle>
          <a:p>
            <a:pPr>
              <a:defRPr/>
            </a:pPr>
            <a:r>
              <a:rPr lang="en-US" altLang="en-US"/>
              <a:t>Slide </a:t>
            </a:r>
            <a:fld id="{3EDFE76C-CC5D-44A7-89F5-16E15772E64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3E3BC799-F3D2-48CF-BD99-A7DC966F64EA}"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a:latin typeface="Times New Roman" panose="02020603050405020304" pitchFamily="18" charset="0"/>
            </a:endParaRPr>
          </a:p>
        </p:txBody>
      </p:sp>
      <p:sp>
        <p:nvSpPr>
          <p:cNvPr id="4099"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26D1352B-36A7-49ED-B5C1-70B13E8A1DAA}"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a:latin typeface="Times New Roman" panose="02020603050405020304" pitchFamily="18" charset="0"/>
            </a:endParaRPr>
          </a:p>
        </p:txBody>
      </p:sp>
      <p:sp>
        <p:nvSpPr>
          <p:cNvPr id="2" name="Rectangle 3"/>
          <p:cNvSpPr>
            <a:spLocks noChangeArrowheads="1"/>
          </p:cNvSpPr>
          <p:nvPr/>
        </p:nvSpPr>
        <p:spPr bwMode="auto">
          <a:xfrm>
            <a:off x="533400" y="762000"/>
            <a:ext cx="8001000" cy="5172075"/>
          </a:xfrm>
          <a:prstGeom prst="rect">
            <a:avLst/>
          </a:prstGeom>
          <a:noFill/>
          <a:ln>
            <a:noFill/>
          </a:ln>
          <a:effectLst/>
          <a:extLst>
            <a:ext uri="{909E8E84-426E-40dd-AFC4-6F175D3DCCD1}"/>
            <a:ext uri="{91240B29-F687-4f45-9708-019B960494DF}"/>
            <a:ext uri="{AF507438-7753-43e0-B8FC-AC1667EBCBE1}"/>
          </a:ex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800" b="1" dirty="0">
                <a:latin typeface="Times New Roman" panose="02020603050405020304" pitchFamily="18" charset="0"/>
              </a:rPr>
              <a:t>Submission Title:</a:t>
            </a:r>
            <a:r>
              <a:rPr lang="en-US" altLang="en-US" sz="1800" dirty="0">
                <a:latin typeface="Times New Roman" panose="02020603050405020304" pitchFamily="18" charset="0"/>
              </a:rPr>
              <a:t>  TG4v Opening and Closing Report for September 2016</a:t>
            </a:r>
          </a:p>
          <a:p>
            <a:pPr eaLnBrk="1" hangingPunct="1">
              <a:spcBef>
                <a:spcPct val="0"/>
              </a:spcBef>
              <a:buClrTx/>
              <a:buFontTx/>
              <a:buNone/>
              <a:defRPr/>
            </a:pPr>
            <a:r>
              <a:rPr lang="en-US" altLang="en-US" sz="1800" b="1" dirty="0">
                <a:latin typeface="Times New Roman" panose="02020603050405020304" pitchFamily="18" charset="0"/>
              </a:rPr>
              <a:t>Date Submitted: </a:t>
            </a:r>
            <a:r>
              <a:rPr lang="en-US" altLang="en-US" sz="1800" dirty="0">
                <a:latin typeface="Times New Roman" panose="02020603050405020304" pitchFamily="18" charset="0"/>
              </a:rPr>
              <a:t>September 2016</a:t>
            </a:r>
          </a:p>
          <a:p>
            <a:pPr eaLnBrk="1" hangingPunct="1">
              <a:spcBef>
                <a:spcPct val="0"/>
              </a:spcBef>
              <a:buClrTx/>
              <a:buFontTx/>
              <a:buNone/>
              <a:defRPr/>
            </a:pPr>
            <a:r>
              <a:rPr lang="en-US" altLang="en-US" sz="1800" b="1" dirty="0">
                <a:latin typeface="Times New Roman" panose="02020603050405020304" pitchFamily="18" charset="0"/>
              </a:rPr>
              <a:t>Source:</a:t>
            </a:r>
            <a:r>
              <a:rPr lang="en-US" altLang="en-US" sz="1800" dirty="0">
                <a:latin typeface="Times New Roman" panose="02020603050405020304" pitchFamily="18" charset="0"/>
              </a:rPr>
              <a:t> 	Phil Beecher, Wi-SUN Alliance, </a:t>
            </a:r>
          </a:p>
          <a:p>
            <a:pPr eaLnBrk="1" hangingPunct="1">
              <a:spcBef>
                <a:spcPct val="0"/>
              </a:spcBef>
              <a:buClrTx/>
              <a:buFontTx/>
              <a:buNone/>
              <a:defRPr/>
            </a:pPr>
            <a:r>
              <a:rPr lang="en-US" altLang="en-US" sz="1800" b="1" dirty="0">
                <a:latin typeface="Times New Roman" panose="02020603050405020304" pitchFamily="18" charset="0"/>
              </a:rPr>
              <a:t>Contact: </a:t>
            </a:r>
            <a:r>
              <a:rPr lang="en-US" altLang="en-US" sz="1800" dirty="0">
                <a:latin typeface="Times New Roman" panose="02020603050405020304" pitchFamily="18" charset="0"/>
              </a:rPr>
              <a:t>Phil Beecher, Wi-SUN Alliance. </a:t>
            </a:r>
          </a:p>
          <a:p>
            <a:pPr eaLnBrk="1" hangingPunct="1">
              <a:spcBef>
                <a:spcPct val="0"/>
              </a:spcBef>
              <a:buClrTx/>
              <a:buFontTx/>
              <a:buNone/>
              <a:defRPr/>
            </a:pPr>
            <a:r>
              <a:rPr lang="en-US" altLang="en-US" sz="1800" b="1" dirty="0">
                <a:latin typeface="Times New Roman" panose="02020603050405020304" pitchFamily="18" charset="0"/>
              </a:rPr>
              <a:t>Voice:</a:t>
            </a:r>
            <a:r>
              <a:rPr lang="en-US" altLang="en-US" sz="1800" dirty="0">
                <a:latin typeface="Times New Roman" panose="02020603050405020304" pitchFamily="18" charset="0"/>
              </a:rPr>
              <a:t> 	+44 7765 400948, E-Mail: pbeecher@wi-sun.org	</a:t>
            </a:r>
          </a:p>
          <a:p>
            <a:pPr eaLnBrk="1" hangingPunct="1">
              <a:spcBef>
                <a:spcPct val="0"/>
              </a:spcBef>
              <a:buClrTx/>
              <a:buFontTx/>
              <a:buNone/>
              <a:defRPr/>
            </a:pPr>
            <a:r>
              <a:rPr lang="en-US" altLang="en-US" sz="1800" b="1" dirty="0">
                <a:latin typeface="Times New Roman" panose="02020603050405020304" pitchFamily="18" charset="0"/>
              </a:rPr>
              <a:t>Re:</a:t>
            </a:r>
            <a:r>
              <a:rPr lang="en-US" altLang="en-US" sz="1800" dirty="0">
                <a:latin typeface="Times New Roman" panose="02020603050405020304" pitchFamily="18" charset="0"/>
              </a:rPr>
              <a:t> 	TG4v Opening/Closing Report for September 2016 Interim</a:t>
            </a:r>
          </a:p>
          <a:p>
            <a:pPr eaLnBrk="1" hangingPunct="1">
              <a:spcBef>
                <a:spcPct val="0"/>
              </a:spcBef>
              <a:buClrTx/>
              <a:buFontTx/>
              <a:buNone/>
              <a:defRPr/>
            </a:pPr>
            <a:r>
              <a:rPr lang="en-US" altLang="en-US" sz="1800" b="1" dirty="0">
                <a:latin typeface="Times New Roman" panose="02020603050405020304" pitchFamily="18" charset="0"/>
              </a:rPr>
              <a:t>Abstract: </a:t>
            </a:r>
            <a:r>
              <a:rPr lang="en-US" altLang="en-US" sz="1800" dirty="0">
                <a:latin typeface="Times New Roman" panose="02020603050405020304" pitchFamily="18" charset="0"/>
              </a:rPr>
              <a:t>Opening and Closing Report for the TG4v Session in Warsaw</a:t>
            </a:r>
          </a:p>
          <a:p>
            <a:pPr eaLnBrk="1" hangingPunct="1">
              <a:spcBef>
                <a:spcPct val="0"/>
              </a:spcBef>
              <a:buClrTx/>
              <a:buFontTx/>
              <a:buNone/>
              <a:defRPr/>
            </a:pPr>
            <a:r>
              <a:rPr lang="en-US" altLang="en-US" sz="1800" b="1" dirty="0">
                <a:latin typeface="Times New Roman" panose="02020603050405020304" pitchFamily="18" charset="0"/>
              </a:rPr>
              <a:t>Purpose: </a:t>
            </a:r>
            <a:r>
              <a:rPr lang="en-US" altLang="en-US" sz="1800" dirty="0">
                <a:latin typeface="Times New Roman" panose="02020603050405020304" pitchFamily="18" charset="0"/>
              </a:rPr>
              <a:t>802.15.4 regional bands</a:t>
            </a:r>
          </a:p>
          <a:p>
            <a:pPr eaLnBrk="1" hangingPunct="1">
              <a:spcBef>
                <a:spcPct val="0"/>
              </a:spcBef>
              <a:buClrTx/>
              <a:buFontTx/>
              <a:buNone/>
              <a:defRPr/>
            </a:pPr>
            <a:r>
              <a:rPr lang="en-US" altLang="en-US" sz="1800" b="1" dirty="0">
                <a:latin typeface="Times New Roman" panose="02020603050405020304" pitchFamily="18" charset="0"/>
              </a:rPr>
              <a:t>Notice:</a:t>
            </a:r>
            <a:r>
              <a:rPr lang="en-US" altLang="en-US" sz="18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800" b="1" dirty="0">
                <a:latin typeface="Times New Roman" panose="02020603050405020304" pitchFamily="18" charset="0"/>
              </a:rPr>
              <a:t>Release:</a:t>
            </a:r>
            <a:r>
              <a:rPr lang="en-US" altLang="en-US" sz="18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a:t>Request for Sponsor Ballot</a:t>
            </a:r>
          </a:p>
        </p:txBody>
      </p:sp>
      <p:sp>
        <p:nvSpPr>
          <p:cNvPr id="23555" name="Content Placeholder 2"/>
          <p:cNvSpPr>
            <a:spLocks noGrp="1"/>
          </p:cNvSpPr>
          <p:nvPr>
            <p:ph idx="1"/>
          </p:nvPr>
        </p:nvSpPr>
        <p:spPr/>
        <p:txBody>
          <a:bodyPr/>
          <a:lstStyle/>
          <a:p>
            <a:r>
              <a:rPr lang="en-US" altLang="en-US" sz="2800" dirty="0"/>
              <a:t>Task Group Motion:</a:t>
            </a:r>
          </a:p>
          <a:p>
            <a:r>
              <a:rPr lang="en-US" altLang="en-US" sz="2800" i="1" dirty="0"/>
              <a:t>The Task Group requests that 802.15 reviews and approves the CSD [</a:t>
            </a:r>
            <a:r>
              <a:rPr lang="de-DE" altLang="en-US" sz="2800" dirty="0"/>
              <a:t>15-16-0131-01-0000_15.4v-sub-GHz-CSD</a:t>
            </a:r>
            <a:r>
              <a:rPr lang="en-US" altLang="en-US" sz="2800" i="1" dirty="0"/>
              <a:t>] and requests conditional approval from the EC to submit P802.15.4v-D02 to Sponsor Ballot.</a:t>
            </a:r>
            <a:endParaRPr lang="en-GB" altLang="en-US" sz="2800" dirty="0"/>
          </a:p>
          <a:p>
            <a:r>
              <a:rPr lang="en-US" altLang="en-US" sz="2800" i="1" dirty="0"/>
              <a:t>Moved by: </a:t>
            </a:r>
            <a:r>
              <a:rPr lang="en-US" altLang="en-US" sz="2800" i="1" dirty="0" err="1"/>
              <a:t>Kunal</a:t>
            </a:r>
            <a:r>
              <a:rPr lang="en-US" altLang="en-US" sz="2800" i="1" dirty="0"/>
              <a:t> Shah</a:t>
            </a:r>
          </a:p>
          <a:p>
            <a:r>
              <a:rPr lang="en-US" altLang="en-US" sz="2800" i="1" dirty="0"/>
              <a:t>Seconded by: Gary </a:t>
            </a:r>
            <a:r>
              <a:rPr lang="en-US" altLang="en-US" sz="2800" i="1" dirty="0" err="1"/>
              <a:t>Stuebing</a:t>
            </a:r>
            <a:endParaRPr lang="en-US" altLang="en-US" sz="2800" dirty="0"/>
          </a:p>
          <a:p>
            <a:r>
              <a:rPr lang="en-US" altLang="en-US" sz="2800" dirty="0"/>
              <a:t>Approved by unanimous consent</a:t>
            </a:r>
          </a:p>
        </p:txBody>
      </p:sp>
    </p:spTree>
    <p:extLst>
      <p:ext uri="{BB962C8B-B14F-4D97-AF65-F5344CB8AC3E}">
        <p14:creationId xmlns:p14="http://schemas.microsoft.com/office/powerpoint/2010/main" val="29728652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2E445046-58DF-4160-97B8-257084809ACF}" type="slidenum">
              <a:rPr lang="en-US" altLang="en-US" sz="1200">
                <a:latin typeface="Times New Roman" panose="02020603050405020304" pitchFamily="18" charset="0"/>
              </a:rPr>
              <a:pPr algn="ctr" eaLnBrk="1" hangingPunct="1">
                <a:spcBef>
                  <a:spcPct val="0"/>
                </a:spcBef>
                <a:buClrTx/>
                <a:buFontTx/>
                <a:buNone/>
              </a:pPr>
              <a:t>11</a:t>
            </a:fld>
            <a:endParaRPr lang="en-US" altLang="en-US" sz="1200">
              <a:latin typeface="Times New Roman" panose="02020603050405020304" pitchFamily="18" charset="0"/>
            </a:endParaRPr>
          </a:p>
        </p:txBody>
      </p:sp>
      <p:sp>
        <p:nvSpPr>
          <p:cNvPr id="17411"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F5B241EF-E628-4AA2-8396-ABF57FF9106F}" type="slidenum">
              <a:rPr lang="en-US" altLang="en-US" sz="1200">
                <a:latin typeface="Times New Roman" panose="02020603050405020304" pitchFamily="18" charset="0"/>
              </a:rPr>
              <a:pPr algn="ctr" eaLnBrk="1" hangingPunct="1">
                <a:spcBef>
                  <a:spcPct val="0"/>
                </a:spcBef>
                <a:buClrTx/>
                <a:buFontTx/>
                <a:buNone/>
              </a:pPr>
              <a:t>11</a:t>
            </a:fld>
            <a:endParaRPr lang="en-US" altLang="en-US" sz="1200">
              <a:latin typeface="Times New Roman" panose="02020603050405020304" pitchFamily="18" charset="0"/>
            </a:endParaRPr>
          </a:p>
        </p:txBody>
      </p:sp>
      <p:sp>
        <p:nvSpPr>
          <p:cNvPr id="17412" name="Text Box 3"/>
          <p:cNvSpPr txBox="1">
            <a:spLocks noChangeArrowheads="1"/>
          </p:cNvSpPr>
          <p:nvPr/>
        </p:nvSpPr>
        <p:spPr bwMode="auto">
          <a:xfrm>
            <a:off x="762000" y="6858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4000">
                <a:latin typeface="Times New Roman" panose="02020603050405020304" pitchFamily="18" charset="0"/>
              </a:rPr>
              <a:t>WG Motion for TG4v Letter Ballot</a:t>
            </a:r>
          </a:p>
        </p:txBody>
      </p:sp>
      <p:sp>
        <p:nvSpPr>
          <p:cNvPr id="12293" name="Text Box 4"/>
          <p:cNvSpPr txBox="1">
            <a:spLocks noChangeArrowheads="1"/>
          </p:cNvSpPr>
          <p:nvPr/>
        </p:nvSpPr>
        <p:spPr bwMode="auto">
          <a:xfrm>
            <a:off x="468313" y="1773238"/>
            <a:ext cx="8424862"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indent="-334963">
              <a:spcBef>
                <a:spcPts val="8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9pPr>
          </a:lstStyle>
          <a:p>
            <a:pPr eaLnBrk="1" hangingPunct="1">
              <a:lnSpc>
                <a:spcPct val="80000"/>
              </a:lnSpc>
              <a:spcBef>
                <a:spcPts val="500"/>
              </a:spcBef>
              <a:buClrTx/>
              <a:buFontTx/>
              <a:buNone/>
              <a:defRPr/>
            </a:pPr>
            <a:r>
              <a:rPr lang="en-US" sz="2800" i="1" dirty="0">
                <a:latin typeface="+mn-lt"/>
              </a:rPr>
              <a:t>Move that the 802.15 WG start a WG Recirculation Letter Ballot requesting approval to forward document P802.15.4v-D2 to Sponsor Ballot </a:t>
            </a:r>
          </a:p>
          <a:p>
            <a:pPr eaLnBrk="1" hangingPunct="1">
              <a:lnSpc>
                <a:spcPct val="80000"/>
              </a:lnSpc>
              <a:spcBef>
                <a:spcPts val="500"/>
              </a:spcBef>
              <a:buClrTx/>
              <a:buFontTx/>
              <a:buNone/>
              <a:defRPr/>
            </a:pPr>
            <a:endParaRPr lang="en-US" altLang="en-US" sz="2800" i="1" dirty="0">
              <a:latin typeface="+mn-lt"/>
            </a:endParaRPr>
          </a:p>
          <a:p>
            <a:pPr eaLnBrk="1" hangingPunct="1">
              <a:lnSpc>
                <a:spcPct val="80000"/>
              </a:lnSpc>
              <a:spcBef>
                <a:spcPts val="500"/>
              </a:spcBef>
              <a:buClrTx/>
              <a:buFontTx/>
              <a:buNone/>
              <a:defRPr/>
            </a:pPr>
            <a:r>
              <a:rPr lang="en-US" altLang="en-US" sz="2800" i="1" dirty="0">
                <a:latin typeface="+mn-lt"/>
              </a:rPr>
              <a:t>Moved: Phil Beecher</a:t>
            </a:r>
          </a:p>
          <a:p>
            <a:pPr eaLnBrk="1" hangingPunct="1">
              <a:lnSpc>
                <a:spcPct val="80000"/>
              </a:lnSpc>
              <a:spcBef>
                <a:spcPts val="500"/>
              </a:spcBef>
              <a:buClrTx/>
              <a:buFontTx/>
              <a:buNone/>
              <a:defRPr/>
            </a:pPr>
            <a:endParaRPr lang="en-US" altLang="en-US" sz="2800" i="1" dirty="0">
              <a:latin typeface="+mn-lt"/>
            </a:endParaRPr>
          </a:p>
          <a:p>
            <a:pPr eaLnBrk="1" hangingPunct="1">
              <a:lnSpc>
                <a:spcPct val="80000"/>
              </a:lnSpc>
              <a:spcBef>
                <a:spcPts val="500"/>
              </a:spcBef>
              <a:buClrTx/>
              <a:buFontTx/>
              <a:buNone/>
              <a:defRPr/>
            </a:pPr>
            <a:r>
              <a:rPr lang="en-US" altLang="en-US" sz="2800" i="1" dirty="0">
                <a:latin typeface="+mn-lt"/>
              </a:rPr>
              <a:t>Second:</a:t>
            </a:r>
          </a:p>
          <a:p>
            <a:pPr eaLnBrk="1" hangingPunct="1">
              <a:lnSpc>
                <a:spcPct val="80000"/>
              </a:lnSpc>
              <a:spcBef>
                <a:spcPts val="500"/>
              </a:spcBef>
              <a:buClrTx/>
              <a:buFontTx/>
              <a:buNone/>
              <a:defRPr/>
            </a:pPr>
            <a:endParaRPr lang="en-US" altLang="en-US" sz="2800" i="1" dirty="0">
              <a:latin typeface="+mn-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a:t>WG BRC Motion</a:t>
            </a:r>
          </a:p>
        </p:txBody>
      </p:sp>
      <p:sp>
        <p:nvSpPr>
          <p:cNvPr id="19459" name="Content Placeholder 2"/>
          <p:cNvSpPr>
            <a:spLocks noGrp="1"/>
          </p:cNvSpPr>
          <p:nvPr>
            <p:ph idx="1"/>
          </p:nvPr>
        </p:nvSpPr>
        <p:spPr>
          <a:xfrm>
            <a:off x="323850" y="1700213"/>
            <a:ext cx="8640763" cy="4540250"/>
          </a:xfrm>
        </p:spPr>
        <p:txBody>
          <a:bodyPr/>
          <a:lstStyle/>
          <a:p>
            <a:r>
              <a:rPr lang="en-US" altLang="en-US" sz="2000" i="1" dirty="0"/>
              <a:t>Move that 802.15 WG approve the formation of a Ballot Resolution Committee (BRC) for the Sponsor ballot recirculation of the P802.15.4v-D2 with the following membership: Phil Beecher (Chair), </a:t>
            </a:r>
            <a:r>
              <a:rPr lang="en-US" altLang="en-US" sz="2000" i="1" dirty="0" err="1"/>
              <a:t>Kunal</a:t>
            </a:r>
            <a:r>
              <a:rPr lang="en-US" altLang="en-US" sz="2000" i="1" dirty="0"/>
              <a:t> Shah, Chris Calvert, Clint Powell, Jay Holcomb and Gary </a:t>
            </a:r>
            <a:r>
              <a:rPr lang="en-US" altLang="en-US" sz="2000" i="1" dirty="0" err="1"/>
              <a:t>Stuebing</a:t>
            </a:r>
            <a:r>
              <a:rPr lang="en-US" altLang="en-US" sz="2000" i="1" dirty="0"/>
              <a:t>. The 802.15.4v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altLang="en-US" sz="2000" i="1" dirty="0"/>
              <a:t>Moved By: Phil Beecher</a:t>
            </a:r>
          </a:p>
          <a:p>
            <a:r>
              <a:rPr lang="en-US" altLang="en-US" sz="2000" i="1" dirty="0"/>
              <a:t>Seconded By: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a:t>Request for Sponsor Ballot</a:t>
            </a:r>
          </a:p>
        </p:txBody>
      </p:sp>
      <p:sp>
        <p:nvSpPr>
          <p:cNvPr id="23555" name="Content Placeholder 2"/>
          <p:cNvSpPr>
            <a:spLocks noGrp="1"/>
          </p:cNvSpPr>
          <p:nvPr>
            <p:ph idx="1"/>
          </p:nvPr>
        </p:nvSpPr>
        <p:spPr/>
        <p:txBody>
          <a:bodyPr/>
          <a:lstStyle/>
          <a:p>
            <a:r>
              <a:rPr lang="en-US" altLang="en-US" sz="2800" dirty="0"/>
              <a:t>Working Group Motion:</a:t>
            </a:r>
          </a:p>
          <a:p>
            <a:r>
              <a:rPr lang="en-US" altLang="en-US" sz="2800" i="1" dirty="0"/>
              <a:t>802.15 has reviewed and approved the CSD [</a:t>
            </a:r>
            <a:r>
              <a:rPr lang="de-DE" altLang="en-US" sz="2800" dirty="0"/>
              <a:t>15-16-0131-01-0000_15.4v-sub-GHz-CSD</a:t>
            </a:r>
            <a:r>
              <a:rPr lang="en-US" altLang="en-US" sz="2800" i="1" dirty="0"/>
              <a:t>] and requests conditional approval from the EC to submit P802.15.4v-D02 to Sponsor Ballot.</a:t>
            </a:r>
            <a:endParaRPr lang="en-GB" altLang="en-US" sz="2800" dirty="0"/>
          </a:p>
          <a:p>
            <a:r>
              <a:rPr lang="en-US" altLang="en-US" sz="2800" i="1" dirty="0"/>
              <a:t>Moved by: Phil Beecher</a:t>
            </a:r>
          </a:p>
          <a:p>
            <a:r>
              <a:rPr lang="en-US" altLang="en-US" sz="2800" i="1" dirty="0"/>
              <a:t>Seconded by:</a:t>
            </a:r>
            <a:endParaRPr lang="en-US" altLang="en-US" sz="2800" dirty="0"/>
          </a:p>
          <a:p>
            <a:r>
              <a:rPr lang="en-US" altLang="en-US" sz="2800" dirty="0"/>
              <a:t>Y: ?, N: ?, A: ?</a:t>
            </a:r>
          </a:p>
        </p:txBody>
      </p:sp>
    </p:spTree>
    <p:extLst>
      <p:ext uri="{BB962C8B-B14F-4D97-AF65-F5344CB8AC3E}">
        <p14:creationId xmlns:p14="http://schemas.microsoft.com/office/powerpoint/2010/main" val="39536512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827088" y="692150"/>
            <a:ext cx="7764462" cy="754063"/>
          </a:xfrm>
        </p:spPr>
        <p:txBody>
          <a:bodyPr/>
          <a:lstStyle/>
          <a:p>
            <a:r>
              <a:rPr lang="en-GB" altLang="en-US"/>
              <a:t>BRC Call times</a:t>
            </a:r>
          </a:p>
        </p:txBody>
      </p:sp>
      <p:sp>
        <p:nvSpPr>
          <p:cNvPr id="3" name="Content Placeholder 2"/>
          <p:cNvSpPr txBox="1">
            <a:spLocks/>
          </p:cNvSpPr>
          <p:nvPr/>
        </p:nvSpPr>
        <p:spPr>
          <a:xfrm>
            <a:off x="609600" y="2205038"/>
            <a:ext cx="7764463" cy="4035425"/>
          </a:xfrm>
          <a:prstGeom prst="rect">
            <a:avLst/>
          </a:prstGeom>
        </p:spPr>
        <p:txBody>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altLang="en-US" sz="2000" i="1" kern="0" dirty="0"/>
              <a:t>10am PDT Mondays - first call 3</a:t>
            </a:r>
            <a:r>
              <a:rPr lang="en-US" altLang="en-US" sz="2000" i="1" kern="0" baseline="30000" dirty="0"/>
              <a:t>rd</a:t>
            </a:r>
            <a:r>
              <a:rPr lang="en-US" altLang="en-US" sz="2000" i="1" kern="0" dirty="0"/>
              <a:t> October .</a:t>
            </a:r>
          </a:p>
          <a:p>
            <a:pPr>
              <a:defRPr/>
            </a:pPr>
            <a:endParaRPr lang="en-US" altLang="en-US" sz="2000" i="1" kern="0" dirty="0"/>
          </a:p>
          <a:p>
            <a:pPr>
              <a:defRPr/>
            </a:pPr>
            <a:endParaRPr lang="en-US" altLang="en-US" sz="2000" i="1" kern="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제목 1"/>
          <p:cNvSpPr>
            <a:spLocks noGrp="1"/>
          </p:cNvSpPr>
          <p:nvPr>
            <p:ph type="title"/>
          </p:nvPr>
        </p:nvSpPr>
        <p:spPr/>
        <p:txBody>
          <a:bodyPr/>
          <a:lstStyle/>
          <a:p>
            <a:r>
              <a:rPr lang="en-US" altLang="ko-KR"/>
              <a:t>Timeline</a:t>
            </a:r>
            <a:endParaRPr lang="ko-KR" altLang="en-US"/>
          </a:p>
        </p:txBody>
      </p:sp>
      <p:sp>
        <p:nvSpPr>
          <p:cNvPr id="21507" name="내용 개체 틀 2"/>
          <p:cNvSpPr>
            <a:spLocks noGrp="1"/>
          </p:cNvSpPr>
          <p:nvPr>
            <p:ph idx="1"/>
          </p:nvPr>
        </p:nvSpPr>
        <p:spPr>
          <a:xfrm>
            <a:off x="762000" y="1571625"/>
            <a:ext cx="8229600" cy="4843463"/>
          </a:xfrm>
        </p:spPr>
        <p:txBody>
          <a:bodyPr/>
          <a:lstStyle/>
          <a:p>
            <a:r>
              <a:rPr lang="en-US" altLang="ko-KR" sz="2000" dirty="0">
                <a:solidFill>
                  <a:srgbClr val="33CC33"/>
                </a:solidFill>
              </a:rPr>
              <a:t>TG formation									May 2016</a:t>
            </a:r>
          </a:p>
          <a:p>
            <a:r>
              <a:rPr lang="en-US" altLang="ko-KR" sz="2000" dirty="0">
                <a:solidFill>
                  <a:srgbClr val="33CC33"/>
                </a:solidFill>
              </a:rPr>
              <a:t>Call for Proposals								March 2016</a:t>
            </a:r>
          </a:p>
          <a:p>
            <a:r>
              <a:rPr lang="en-US" altLang="ko-KR" sz="2000" dirty="0">
                <a:solidFill>
                  <a:srgbClr val="33CC33"/>
                </a:solidFill>
              </a:rPr>
              <a:t>Presentation of Proposals						May 2016</a:t>
            </a:r>
          </a:p>
          <a:p>
            <a:r>
              <a:rPr lang="en-US" altLang="ko-KR" sz="2000" dirty="0">
                <a:solidFill>
                  <a:srgbClr val="33CC33"/>
                </a:solidFill>
              </a:rPr>
              <a:t>Prepare Draft / Informal Ballot draft review		June 2016</a:t>
            </a:r>
          </a:p>
          <a:p>
            <a:r>
              <a:rPr lang="en-US" altLang="ko-KR" sz="2000" dirty="0">
                <a:solidFill>
                  <a:srgbClr val="00B050"/>
                </a:solidFill>
              </a:rPr>
              <a:t>Start Letter Ballot				         			July 2016</a:t>
            </a:r>
          </a:p>
          <a:p>
            <a:r>
              <a:rPr lang="en-US" altLang="ko-KR" sz="2000" dirty="0">
                <a:solidFill>
                  <a:srgbClr val="0070C0"/>
                </a:solidFill>
              </a:rPr>
              <a:t>LB comment resolution + 2 </a:t>
            </a:r>
            <a:r>
              <a:rPr lang="en-US" altLang="ko-KR" sz="2000" dirty="0" err="1">
                <a:solidFill>
                  <a:srgbClr val="0070C0"/>
                </a:solidFill>
              </a:rPr>
              <a:t>recirculations</a:t>
            </a:r>
            <a:r>
              <a:rPr lang="en-US" altLang="ko-KR" sz="2000" dirty="0">
                <a:solidFill>
                  <a:srgbClr val="0070C0"/>
                </a:solidFill>
              </a:rPr>
              <a:t>		Aug – Nov 2016</a:t>
            </a:r>
          </a:p>
          <a:p>
            <a:r>
              <a:rPr lang="en-US" altLang="ko-KR" sz="2000" dirty="0"/>
              <a:t>(</a:t>
            </a:r>
            <a:r>
              <a:rPr lang="en-US" altLang="ko-KR" sz="2000" dirty="0" err="1"/>
              <a:t>recirc</a:t>
            </a:r>
            <a:r>
              <a:rPr lang="en-US" altLang="ko-KR" sz="2000" dirty="0"/>
              <a:t> subject to CEPT work complete (CEPT 70-03 approved)</a:t>
            </a:r>
          </a:p>
          <a:p>
            <a:r>
              <a:rPr lang="en-US" altLang="ko-KR" sz="2000" dirty="0"/>
              <a:t>Sponsor Ballot 									Nov 2016</a:t>
            </a:r>
          </a:p>
          <a:p>
            <a:r>
              <a:rPr lang="en-US" altLang="ko-KR" sz="2000" dirty="0"/>
              <a:t>SB comment resolution + 2 </a:t>
            </a:r>
            <a:r>
              <a:rPr lang="en-US" altLang="ko-KR" sz="2000" dirty="0" err="1"/>
              <a:t>recirculations</a:t>
            </a:r>
            <a:r>
              <a:rPr lang="en-US" altLang="ko-KR" sz="2000" dirty="0"/>
              <a:t>		Dec – March 2017</a:t>
            </a:r>
          </a:p>
          <a:p>
            <a:r>
              <a:rPr lang="en-US" altLang="ko-KR" sz="2000" dirty="0" err="1"/>
              <a:t>RevCom</a:t>
            </a:r>
            <a:r>
              <a:rPr lang="en-US" altLang="ko-KR" sz="2000" dirty="0"/>
              <a:t> submission 							March 2017</a:t>
            </a:r>
          </a:p>
        </p:txBody>
      </p:sp>
      <p:sp>
        <p:nvSpPr>
          <p:cNvPr id="21508" name="Slide Number Placeholder 6"/>
          <p:cNvSpPr>
            <a:spLocks noGrp="1"/>
          </p:cNvSpPr>
          <p:nvPr>
            <p:ph type="sldNum" sz="quarter" idx="10"/>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p>
            <a:pPr eaLnBrk="0" hangingPunct="0">
              <a:buSzTx/>
              <a:tabLst/>
            </a:pPr>
            <a:r>
              <a:rPr lang="en-US" altLang="ko-KR">
                <a:solidFill>
                  <a:schemeClr val="bg1"/>
                </a:solidFill>
              </a:rPr>
              <a:t>Slide </a:t>
            </a:r>
            <a:fld id="{72745FE5-02D4-4BA0-A31E-451AD5513802}" type="slidenum">
              <a:rPr lang="en-US" altLang="ko-KR" smtClean="0">
                <a:solidFill>
                  <a:schemeClr val="bg1"/>
                </a:solidFill>
              </a:rPr>
              <a:pPr eaLnBrk="0" hangingPunct="0">
                <a:buSzTx/>
                <a:tabLst/>
              </a:pPr>
              <a:t>15</a:t>
            </a:fld>
            <a:endParaRPr lang="en-US" altLang="ko-KR">
              <a:solidFill>
                <a:schemeClr val="bg1"/>
              </a:solidFill>
            </a:endParaRPr>
          </a:p>
        </p:txBody>
      </p:sp>
      <p:sp>
        <p:nvSpPr>
          <p:cNvPr id="21509" name="Footer Placeholder 5"/>
          <p:cNvSpPr>
            <a:spLocks noGrp="1"/>
          </p:cNvSpPr>
          <p:nvPr>
            <p:ph type="ftr" sz="quarter" idx="4294967295"/>
          </p:nvPr>
        </p:nvSpPr>
        <p:spPr bwMode="auto">
          <a:xfrm>
            <a:off x="5143500" y="6475413"/>
            <a:ext cx="3467100" cy="1841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Kunal Shah (Silver Spring Networks)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defTabSz="914400" eaLnBrk="1" fontAlgn="auto" hangingPunct="1">
              <a:spcBef>
                <a:spcPct val="0"/>
              </a:spcBef>
              <a:spcAft>
                <a:spcPts val="0"/>
              </a:spcAft>
              <a:buClrTx/>
              <a:buFontTx/>
              <a:buNone/>
              <a:defRPr/>
            </a:pPr>
            <a:r>
              <a:rPr lang="en-US" altLang="en-US" sz="1200" kern="0">
                <a:latin typeface="Times New Roman" panose="02020603050405020304" pitchFamily="18" charset="0"/>
              </a:rPr>
              <a:t>Slide </a:t>
            </a:r>
            <a:fld id="{36E5D157-35F2-4CFA-932F-79D1C8F35DCB}" type="slidenum">
              <a:rPr lang="en-US" altLang="en-US" sz="1200" kern="0" smtClean="0">
                <a:latin typeface="Times New Roman" panose="02020603050405020304" pitchFamily="18" charset="0"/>
              </a:rPr>
              <a:pPr algn="ctr" defTabSz="914400" eaLnBrk="1" fontAlgn="auto" hangingPunct="1">
                <a:spcBef>
                  <a:spcPct val="0"/>
                </a:spcBef>
                <a:spcAft>
                  <a:spcPts val="0"/>
                </a:spcAft>
                <a:buClrTx/>
                <a:buFontTx/>
                <a:buNone/>
                <a:defRPr/>
              </a:pPr>
              <a:t>16</a:t>
            </a:fld>
            <a:endParaRPr lang="en-US" altLang="en-US" sz="1200" kern="0">
              <a:latin typeface="Times New Roman" panose="02020603050405020304" pitchFamily="18" charset="0"/>
            </a:endParaRPr>
          </a:p>
        </p:txBody>
      </p:sp>
      <p:sp>
        <p:nvSpPr>
          <p:cNvPr id="12291"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defTabSz="914400" eaLnBrk="1" fontAlgn="auto" hangingPunct="1">
              <a:spcBef>
                <a:spcPct val="0"/>
              </a:spcBef>
              <a:spcAft>
                <a:spcPts val="0"/>
              </a:spcAft>
              <a:buClrTx/>
              <a:buFontTx/>
              <a:buNone/>
              <a:defRPr/>
            </a:pPr>
            <a:r>
              <a:rPr lang="en-US" altLang="en-US" sz="1200" kern="0">
                <a:latin typeface="Times New Roman" panose="02020603050405020304" pitchFamily="18" charset="0"/>
              </a:rPr>
              <a:t>Slide </a:t>
            </a:r>
            <a:fld id="{7AC28A60-498F-4BED-BED0-53E0FF340CD2}" type="slidenum">
              <a:rPr lang="en-US" altLang="en-US" sz="1200" kern="0" smtClean="0">
                <a:latin typeface="Times New Roman" panose="02020603050405020304" pitchFamily="18" charset="0"/>
              </a:rPr>
              <a:pPr algn="ctr" defTabSz="914400" eaLnBrk="1" fontAlgn="auto" hangingPunct="1">
                <a:spcBef>
                  <a:spcPct val="0"/>
                </a:spcBef>
                <a:spcAft>
                  <a:spcPts val="0"/>
                </a:spcAft>
                <a:buClrTx/>
                <a:buFontTx/>
                <a:buNone/>
                <a:defRPr/>
              </a:pPr>
              <a:t>16</a:t>
            </a:fld>
            <a:endParaRPr lang="en-US" altLang="en-US" sz="1200" kern="0">
              <a:latin typeface="Times New Roman" panose="02020603050405020304" pitchFamily="18" charset="0"/>
            </a:endParaRPr>
          </a:p>
        </p:txBody>
      </p:sp>
      <p:sp>
        <p:nvSpPr>
          <p:cNvPr id="12292" name="Text Box 3"/>
          <p:cNvSpPr txBox="1">
            <a:spLocks noChangeArrowheads="1"/>
          </p:cNvSpPr>
          <p:nvPr/>
        </p:nvSpPr>
        <p:spPr bwMode="auto">
          <a:xfrm>
            <a:off x="468313" y="2133600"/>
            <a:ext cx="7772400" cy="208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defTabSz="914400" eaLnBrk="1" fontAlgn="auto" hangingPunct="1">
              <a:spcBef>
                <a:spcPct val="0"/>
              </a:spcBef>
              <a:spcAft>
                <a:spcPts val="0"/>
              </a:spcAft>
              <a:buClrTx/>
              <a:buFontTx/>
              <a:buNone/>
              <a:defRPr/>
            </a:pPr>
            <a:r>
              <a:rPr lang="en-GB" altLang="en-US" sz="4000" kern="0" dirty="0">
                <a:latin typeface="Times New Roman" panose="02020603050405020304" pitchFamily="18" charset="0"/>
              </a:rPr>
              <a:t>Appendix</a:t>
            </a:r>
          </a:p>
          <a:p>
            <a:pPr algn="ctr" defTabSz="914400" eaLnBrk="1" fontAlgn="auto" hangingPunct="1">
              <a:spcBef>
                <a:spcPct val="0"/>
              </a:spcBef>
              <a:spcAft>
                <a:spcPts val="0"/>
              </a:spcAft>
              <a:buClrTx/>
              <a:buFontTx/>
              <a:buNone/>
              <a:defRPr/>
            </a:pPr>
            <a:r>
              <a:rPr lang="en-GB" altLang="en-US" sz="4000" kern="0" dirty="0">
                <a:latin typeface="Times New Roman" panose="02020603050405020304" pitchFamily="18" charset="0"/>
              </a:rPr>
              <a:t>(WG and Patent stuff)</a:t>
            </a:r>
          </a:p>
        </p:txBody>
      </p:sp>
      <p:sp>
        <p:nvSpPr>
          <p:cNvPr id="12293" name="Rectangle 4"/>
          <p:cNvSpPr>
            <a:spLocks noChangeArrowheads="1"/>
          </p:cNvSpPr>
          <p:nvPr/>
        </p:nvSpPr>
        <p:spPr bwMode="auto">
          <a:xfrm>
            <a:off x="250825" y="1524000"/>
            <a:ext cx="8713788"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marL="52546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marL="126841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defTabSz="914400" eaLnBrk="1" fontAlgn="auto" hangingPunct="1">
              <a:spcBef>
                <a:spcPts val="0"/>
              </a:spcBef>
              <a:spcAft>
                <a:spcPts val="0"/>
              </a:spcAft>
              <a:buSzPct val="100000"/>
              <a:defRPr/>
            </a:pPr>
            <a:endParaRPr lang="en-GB" altLang="en-US" sz="2400" kern="0" dirty="0">
              <a:solidFill>
                <a:schemeClr val="tx1"/>
              </a:solidFill>
            </a:endParaRPr>
          </a:p>
          <a:p>
            <a:pPr defTabSz="914400" eaLnBrk="1" fontAlgn="auto" hangingPunct="1">
              <a:spcBef>
                <a:spcPts val="0"/>
              </a:spcBef>
              <a:spcAft>
                <a:spcPts val="0"/>
              </a:spcAft>
              <a:buSzPct val="100000"/>
              <a:defRPr/>
            </a:pPr>
            <a:endParaRPr lang="en-GB" altLang="en-US" sz="2400" kern="0" dirty="0">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7"/>
          <p:cNvSpPr>
            <a:spLocks noGrp="1" noChangeArrowheads="1"/>
          </p:cNvSpPr>
          <p:nvPr>
            <p:ph type="body" idx="1"/>
          </p:nvPr>
        </p:nvSpPr>
        <p:spPr>
          <a:xfrm>
            <a:off x="190500" y="1079500"/>
            <a:ext cx="8763000" cy="5549900"/>
          </a:xfrm>
        </p:spPr>
        <p:txBody>
          <a:bodyPr lIns="90487" tIns="44450" rIns="90487" bIns="44450"/>
          <a:lstStyle/>
          <a:p>
            <a:pPr>
              <a:lnSpc>
                <a:spcPct val="80000"/>
              </a:lnSpc>
              <a:spcAft>
                <a:spcPct val="30000"/>
              </a:spcAft>
              <a:buFont typeface="Monotype Sorts" charset="2"/>
              <a:buNone/>
            </a:pPr>
            <a:r>
              <a:rPr lang="en-US" altLang="en-US" sz="1800" b="1"/>
              <a:t>	The IEEE-SA strongly recommends that at each WG meeting the chair or a designee:</a:t>
            </a:r>
            <a:endParaRPr lang="en-US" altLang="en-US" sz="1800"/>
          </a:p>
          <a:p>
            <a:pPr lvl="1">
              <a:lnSpc>
                <a:spcPct val="80000"/>
              </a:lnSpc>
              <a:spcBef>
                <a:spcPct val="0"/>
              </a:spcBef>
              <a:buFont typeface="Arial" panose="020B0604020202020204" pitchFamily="34" charset="0"/>
              <a:buChar char="•"/>
            </a:pPr>
            <a:r>
              <a:rPr lang="en-US" altLang="en-US" sz="1400" b="1"/>
              <a:t>Show slides #1 through #4 of this presentation</a:t>
            </a:r>
          </a:p>
          <a:p>
            <a:pPr lvl="1">
              <a:lnSpc>
                <a:spcPct val="80000"/>
              </a:lnSpc>
              <a:spcBef>
                <a:spcPct val="0"/>
              </a:spcBef>
              <a:buFont typeface="Arial" panose="020B0604020202020204" pitchFamily="34" charset="0"/>
              <a:buChar char="•"/>
            </a:pPr>
            <a:r>
              <a:rPr lang="en-US" altLang="en-US" sz="1400" b="1"/>
              <a:t>Advise the WG attendees that:</a:t>
            </a:r>
            <a:r>
              <a:rPr lang="en-US" altLang="en-US" sz="1400"/>
              <a:t> </a:t>
            </a:r>
          </a:p>
          <a:p>
            <a:pPr lvl="2">
              <a:lnSpc>
                <a:spcPct val="80000"/>
              </a:lnSpc>
              <a:spcBef>
                <a:spcPct val="0"/>
              </a:spcBef>
              <a:buFont typeface="Arial" panose="020B0604020202020204" pitchFamily="34" charset="0"/>
              <a:buChar char="•"/>
            </a:pPr>
            <a:r>
              <a:rPr lang="en-US" altLang="en-US" sz="1400"/>
              <a:t>The IEEE’s patent policy is described in Clause 6 of the </a:t>
            </a:r>
            <a:r>
              <a:rPr lang="en-US" altLang="en-US" sz="1400" i="1"/>
              <a:t>IEEE-SA Standards Board Bylaws</a:t>
            </a:r>
            <a:r>
              <a:rPr lang="en-US" altLang="en-US" sz="1400"/>
              <a:t>;</a:t>
            </a:r>
          </a:p>
          <a:p>
            <a:pPr lvl="2">
              <a:lnSpc>
                <a:spcPct val="80000"/>
              </a:lnSpc>
              <a:spcBef>
                <a:spcPct val="0"/>
              </a:spcBef>
              <a:buFont typeface="Arial" panose="020B0604020202020204" pitchFamily="34" charset="0"/>
              <a:buChar char="•"/>
            </a:pPr>
            <a:r>
              <a:rPr lang="en-US" altLang="en-US" sz="1400"/>
              <a:t>Early identification of patent claims which may be essential for the use of standards under development is strongly encouraged; </a:t>
            </a:r>
          </a:p>
          <a:p>
            <a:pPr lvl="2">
              <a:lnSpc>
                <a:spcPct val="80000"/>
              </a:lnSpc>
              <a:spcBef>
                <a:spcPct val="0"/>
              </a:spcBef>
              <a:buFont typeface="Arial" panose="020B0604020202020204" pitchFamily="34" charset="0"/>
              <a:buChar char="•"/>
            </a:pPr>
            <a:r>
              <a:rPr lang="en-US" altLang="en-US" sz="140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a:br>
            <a:endParaRPr lang="en-US" altLang="en-US" sz="1400"/>
          </a:p>
          <a:p>
            <a:pPr lvl="1">
              <a:lnSpc>
                <a:spcPct val="20000"/>
              </a:lnSpc>
              <a:spcBef>
                <a:spcPct val="0"/>
              </a:spcBef>
              <a:buFont typeface="Arial" panose="020B0604020202020204" pitchFamily="34" charset="0"/>
              <a:buChar char="•"/>
            </a:pPr>
            <a:r>
              <a:rPr lang="en-US" altLang="en-US" sz="1400" b="1"/>
              <a:t>Instruct the WG Secretary to record in the minutes of the relevant WG meeting:</a:t>
            </a:r>
            <a:r>
              <a:rPr lang="en-US" altLang="en-US" sz="900"/>
              <a:t> </a:t>
            </a:r>
          </a:p>
          <a:p>
            <a:pPr lvl="2">
              <a:lnSpc>
                <a:spcPct val="80000"/>
              </a:lnSpc>
              <a:spcBef>
                <a:spcPct val="0"/>
              </a:spcBef>
              <a:buFont typeface="Arial" panose="020B0604020202020204" pitchFamily="34" charset="0"/>
              <a:buChar char="•"/>
            </a:pPr>
            <a:r>
              <a:rPr lang="en-US" altLang="en-US" sz="1400"/>
              <a:t>That the foregoing information was provided and that slides 1 through 4 (and this slide 0, if applicable) were shown; </a:t>
            </a:r>
          </a:p>
          <a:p>
            <a:pPr lvl="2">
              <a:lnSpc>
                <a:spcPct val="80000"/>
              </a:lnSpc>
              <a:spcBef>
                <a:spcPct val="0"/>
              </a:spcBef>
              <a:buFont typeface="Arial" panose="020B0604020202020204" pitchFamily="34" charset="0"/>
              <a:buChar char="•"/>
            </a:pPr>
            <a:r>
              <a:rPr lang="en-US" altLang="en-US" sz="140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spcBef>
                <a:spcPct val="0"/>
              </a:spcBef>
              <a:buFont typeface="Arial" panose="020B0604020202020204" pitchFamily="34" charset="0"/>
              <a:buChar char="•"/>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spcBef>
                <a:spcPct val="0"/>
              </a:spcBef>
              <a:buFont typeface="Arial" panose="020B0604020202020204" pitchFamily="34" charset="0"/>
              <a:buChar char="•"/>
            </a:pPr>
            <a:endParaRPr lang="en-US" altLang="en-US" sz="800"/>
          </a:p>
          <a:p>
            <a:pPr lvl="1">
              <a:lnSpc>
                <a:spcPct val="80000"/>
              </a:lnSpc>
              <a:spcBef>
                <a:spcPct val="0"/>
              </a:spcBef>
              <a:buFont typeface="Arial" panose="020B0604020202020204" pitchFamily="34" charset="0"/>
              <a:buChar char="•"/>
            </a:pPr>
            <a:r>
              <a:rPr lang="en-US" altLang="en-US" sz="1400"/>
              <a:t>The WG Chair shall ensure that a request is made to any identified holders of potential essential patent claim(s) to complete and submit a Letter of Assurance.</a:t>
            </a:r>
          </a:p>
          <a:p>
            <a:pPr lvl="1">
              <a:lnSpc>
                <a:spcPct val="80000"/>
              </a:lnSpc>
              <a:spcBef>
                <a:spcPct val="0"/>
              </a:spcBef>
              <a:buFont typeface="Arial" panose="020B0604020202020204" pitchFamily="34" charset="0"/>
              <a:buChar char="•"/>
            </a:pPr>
            <a:r>
              <a:rPr lang="en-US" altLang="en-US" sz="1400"/>
              <a:t>It is recommended that the WG chair review the guidance in </a:t>
            </a:r>
            <a:r>
              <a:rPr lang="en-US" altLang="en-US" sz="1400" i="1"/>
              <a:t>IEEE-SA Standards Board Operations Manual</a:t>
            </a:r>
            <a:r>
              <a:rPr lang="en-US" altLang="en-US" sz="1400"/>
              <a:t> 6.3.5 and in FAQs 14 and 15 on inclusion of potential Essential Patent Claims by incorporation or by reference.</a:t>
            </a:r>
            <a:r>
              <a:rPr lang="en-US" altLang="en-US" sz="1400">
                <a:solidFill>
                  <a:srgbClr val="FF3300"/>
                </a:solidFill>
              </a:rPr>
              <a:t> </a:t>
            </a:r>
          </a:p>
          <a:p>
            <a:pPr lvl="1">
              <a:lnSpc>
                <a:spcPct val="80000"/>
              </a:lnSpc>
              <a:spcBef>
                <a:spcPct val="5000"/>
              </a:spcBef>
              <a:buFont typeface="Monotype Sorts" charset="2"/>
              <a:buNone/>
            </a:pPr>
            <a:endParaRPr lang="en-US" altLang="en-US" sz="1200"/>
          </a:p>
          <a:p>
            <a:pPr lvl="1">
              <a:lnSpc>
                <a:spcPct val="80000"/>
              </a:lnSpc>
              <a:spcBef>
                <a:spcPct val="5000"/>
              </a:spcBef>
              <a:buFont typeface="Monotype Sorts" charset="2"/>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p>
        </p:txBody>
      </p:sp>
      <p:sp>
        <p:nvSpPr>
          <p:cNvPr id="25603" name="Rectangle 1026"/>
          <p:cNvSpPr>
            <a:spLocks noGrp="1" noChangeArrowheads="1"/>
          </p:cNvSpPr>
          <p:nvPr>
            <p:ph type="title"/>
          </p:nvPr>
        </p:nvSpPr>
        <p:spPr>
          <a:xfrm>
            <a:off x="685800" y="533400"/>
            <a:ext cx="7772400" cy="609600"/>
          </a:xfrm>
        </p:spPr>
        <p:txBody>
          <a:bodyPr lIns="90487" tIns="44450" rIns="90487" bIns="44450"/>
          <a:lstStyle/>
          <a:p>
            <a:r>
              <a:rPr lang="en-US" altLang="en-US" sz="2400"/>
              <a:t>Instructions for the WG Chair</a:t>
            </a:r>
          </a:p>
        </p:txBody>
      </p:sp>
      <p:sp>
        <p:nvSpPr>
          <p:cNvPr id="25604"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gn="ctr">
              <a:spcBef>
                <a:spcPct val="0"/>
              </a:spcBef>
              <a:buClrTx/>
              <a:buSzTx/>
              <a:buFontTx/>
              <a:buNone/>
            </a:pPr>
            <a:endParaRPr lang="en-GB" altLang="en-US" b="1" u="sng">
              <a:solidFill>
                <a:srgbClr val="000099"/>
              </a:solidFill>
            </a:endParaRPr>
          </a:p>
        </p:txBody>
      </p:sp>
      <p:sp>
        <p:nvSpPr>
          <p:cNvPr id="25605"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20000"/>
              </a:spcBef>
              <a:buClr>
                <a:srgbClr val="CC3300"/>
              </a:buClr>
              <a:buSzPct val="50000"/>
              <a:buFont typeface="Monotype Sorts" charset="2"/>
              <a:buChar char="l"/>
            </a:pPr>
            <a:endParaRPr lang="en-GB" altLang="en-US" sz="1800">
              <a:solidFill>
                <a:srgbClr val="000099"/>
              </a:solidFill>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026"/>
          <p:cNvSpPr>
            <a:spLocks noGrp="1" noChangeArrowheads="1"/>
          </p:cNvSpPr>
          <p:nvPr>
            <p:ph type="title"/>
          </p:nvPr>
        </p:nvSpPr>
        <p:spPr>
          <a:xfrm>
            <a:off x="339725" y="692150"/>
            <a:ext cx="8839200" cy="396875"/>
          </a:xfrm>
        </p:spPr>
        <p:txBody>
          <a:bodyPr/>
          <a:lstStyle/>
          <a:p>
            <a:r>
              <a:rPr lang="en-US" altLang="en-US" sz="2800"/>
              <a:t>Participants, Patents, and Duty to Inform</a:t>
            </a:r>
          </a:p>
        </p:txBody>
      </p:sp>
      <p:sp>
        <p:nvSpPr>
          <p:cNvPr id="27651" name="Rectangle 1027"/>
          <p:cNvSpPr>
            <a:spLocks noGrp="1" noChangeArrowheads="1"/>
          </p:cNvSpPr>
          <p:nvPr>
            <p:ph type="body" idx="1"/>
          </p:nvPr>
        </p:nvSpPr>
        <p:spPr>
          <a:xfrm>
            <a:off x="34925" y="1412875"/>
            <a:ext cx="9144000" cy="4876800"/>
          </a:xfrm>
        </p:spPr>
        <p:txBody>
          <a:bodyPr/>
          <a:lstStyle/>
          <a:p>
            <a:pPr algn="ctr">
              <a:buFont typeface="Monotype Sorts" charset="2"/>
              <a:buNone/>
            </a:pPr>
            <a:r>
              <a:rPr lang="en-US" altLang="en-US" sz="1600" b="1"/>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buFont typeface="Arial" panose="020B0604020202020204"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buFont typeface="Arial" panose="020B0604020202020204"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
        <p:nvSpPr>
          <p:cNvPr id="27652" name="Text Box 1028"/>
          <p:cNvSpPr txBox="1">
            <a:spLocks noChangeArrowheads="1"/>
          </p:cNvSpPr>
          <p:nvPr/>
        </p:nvSpPr>
        <p:spPr bwMode="auto">
          <a:xfrm>
            <a:off x="34925" y="6103938"/>
            <a:ext cx="960438"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4213" y="658813"/>
            <a:ext cx="7772400" cy="828675"/>
          </a:xfrm>
        </p:spPr>
        <p:txBody>
          <a:bodyPr/>
          <a:lstStyle/>
          <a:p>
            <a:r>
              <a:rPr lang="en-GB" altLang="en-US" u="sng"/>
              <a:t>Patent Related Links</a:t>
            </a:r>
            <a:endParaRPr lang="en-US" altLang="en-US" u="sng"/>
          </a:p>
        </p:txBody>
      </p:sp>
      <p:sp>
        <p:nvSpPr>
          <p:cNvPr id="28675" name="Rectangle 3"/>
          <p:cNvSpPr>
            <a:spLocks noGrp="1" noChangeArrowheads="1"/>
          </p:cNvSpPr>
          <p:nvPr>
            <p:ph type="body" idx="1"/>
          </p:nvPr>
        </p:nvSpPr>
        <p:spPr>
          <a:xfrm>
            <a:off x="0" y="1557338"/>
            <a:ext cx="8991600" cy="3384550"/>
          </a:xfrm>
        </p:spPr>
        <p:txBody>
          <a:bodyPr/>
          <a:lstStyle/>
          <a:p>
            <a:pPr lvl="1">
              <a:lnSpc>
                <a:spcPct val="90000"/>
              </a:lnSpc>
              <a:buFont typeface="Monotype Sorts" charset="2"/>
              <a:buNone/>
            </a:pPr>
            <a:r>
              <a:rPr lang="en-US" altLang="en-US" sz="20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000">
                <a:cs typeface="Times New Roman" panose="02020603050405020304" pitchFamily="18" charset="0"/>
              </a:rPr>
              <a:t>	Patent Policy is stated in these sources:</a:t>
            </a:r>
          </a:p>
          <a:p>
            <a:pPr lvl="1">
              <a:lnSpc>
                <a:spcPct val="90000"/>
              </a:lnSpc>
              <a:buFont typeface="Monotype Sorts" charset="2"/>
              <a:buNone/>
            </a:pPr>
            <a:r>
              <a:rPr lang="en-GB" altLang="en-US" sz="2000"/>
              <a:t>		IEEE-SA Standards Boards Bylaws</a:t>
            </a:r>
          </a:p>
          <a:p>
            <a:pPr lvl="1">
              <a:lnSpc>
                <a:spcPct val="90000"/>
              </a:lnSpc>
              <a:buFont typeface="Monotype Sorts" charset="2"/>
              <a:buNone/>
            </a:pPr>
            <a:r>
              <a:rPr lang="en-US" altLang="en-US" sz="2000"/>
              <a:t>		</a:t>
            </a:r>
            <a:r>
              <a:rPr lang="en-US" altLang="en-US" sz="2000" i="1"/>
              <a:t>http://standards.ieee.org/develop/policies/bylaws/sect6-7.html#6</a:t>
            </a:r>
          </a:p>
          <a:p>
            <a:pPr lvl="1">
              <a:lnSpc>
                <a:spcPct val="90000"/>
              </a:lnSpc>
              <a:buFont typeface="Monotype Sorts" charset="2"/>
              <a:buNone/>
            </a:pPr>
            <a:r>
              <a:rPr lang="en-GB" altLang="en-US" sz="2000"/>
              <a:t>		IEEE-SA Standards Board Operations Manual</a:t>
            </a:r>
          </a:p>
          <a:p>
            <a:pPr lvl="1">
              <a:lnSpc>
                <a:spcPct val="90000"/>
              </a:lnSpc>
              <a:buFont typeface="Monotype Sorts" charset="2"/>
              <a:buNone/>
            </a:pPr>
            <a:r>
              <a:rPr lang="en-US" altLang="en-US" sz="2000"/>
              <a:t>		</a:t>
            </a:r>
            <a:r>
              <a:rPr lang="en-US" altLang="en-US" sz="2000" i="1"/>
              <a:t>http://standards.ieee.org/develop/policies/opman/sect6.html#6.3</a:t>
            </a:r>
            <a:endParaRPr lang="en-US" altLang="en-US" sz="2000"/>
          </a:p>
          <a:p>
            <a:pPr lvl="1">
              <a:lnSpc>
                <a:spcPct val="90000"/>
              </a:lnSpc>
              <a:buFont typeface="Monotype Sorts" charset="2"/>
              <a:buNone/>
            </a:pPr>
            <a:r>
              <a:rPr lang="en-US" altLang="en-US" sz="2000">
                <a:cs typeface="Times New Roman" panose="02020603050405020304" pitchFamily="18" charset="0"/>
              </a:rPr>
              <a:t>	Material about the patent policy is available at</a:t>
            </a:r>
            <a:r>
              <a:rPr lang="en-US" altLang="en-US" sz="2000"/>
              <a:t> </a:t>
            </a:r>
          </a:p>
          <a:p>
            <a:pPr lvl="1">
              <a:lnSpc>
                <a:spcPct val="90000"/>
              </a:lnSpc>
              <a:buFont typeface="Monotype Sorts" charset="2"/>
              <a:buNone/>
            </a:pPr>
            <a:r>
              <a:rPr lang="en-US" altLang="en-US" sz="2000"/>
              <a:t>		</a:t>
            </a:r>
            <a:r>
              <a:rPr lang="en-US" altLang="en-US" sz="2000" i="1"/>
              <a:t>http://standards.ieee.org/about/sasb/patcom/materials.html</a:t>
            </a:r>
          </a:p>
        </p:txBody>
      </p:sp>
      <p:sp>
        <p:nvSpPr>
          <p:cNvPr id="28676" name="Text Box 6"/>
          <p:cNvSpPr txBox="1">
            <a:spLocks noChangeArrowheads="1"/>
          </p:cNvSpPr>
          <p:nvPr/>
        </p:nvSpPr>
        <p:spPr bwMode="auto">
          <a:xfrm>
            <a:off x="107950" y="601027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28677" name="Rectangle 7"/>
          <p:cNvSpPr>
            <a:spLocks noChangeArrowheads="1"/>
          </p:cNvSpPr>
          <p:nvPr/>
        </p:nvSpPr>
        <p:spPr bwMode="auto">
          <a:xfrm>
            <a:off x="1403350" y="5030788"/>
            <a:ext cx="6781800"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200" b="1">
                <a:solidFill>
                  <a:srgbClr val="000099"/>
                </a:solidFill>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altLang="en-US" sz="1200" b="1">
              <a:solidFill>
                <a:srgbClr val="000099"/>
              </a:solidFill>
            </a:endParaRPr>
          </a:p>
          <a:p>
            <a:pPr algn="ctr">
              <a:lnSpc>
                <a:spcPct val="80000"/>
              </a:lnSpc>
              <a:spcBef>
                <a:spcPct val="20000"/>
              </a:spcBef>
              <a:buClr>
                <a:srgbClr val="CC3300"/>
              </a:buClr>
              <a:buSzPct val="50000"/>
              <a:buFont typeface="Monotype Sorts" charset="2"/>
              <a:buNone/>
            </a:pPr>
            <a:r>
              <a:rPr lang="en-US" altLang="en-US" sz="1200" b="1">
                <a:solidFill>
                  <a:srgbClr val="000099"/>
                </a:solidFill>
              </a:rPr>
              <a:t>This slide set is available at https://development.standards.ieee.org/myproject/Public/mytools/mob/slideset.ppt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DBFB4F64-3788-48E1-920B-D2EEF5EA826B}" type="slidenum">
              <a:rPr lang="en-US" altLang="en-US" sz="1200">
                <a:latin typeface="Times New Roman" panose="02020603050405020304" pitchFamily="18" charset="0"/>
              </a:rPr>
              <a:pPr algn="ctr" eaLnBrk="1" hangingPunct="1">
                <a:spcBef>
                  <a:spcPct val="0"/>
                </a:spcBef>
                <a:buClrTx/>
                <a:buFontTx/>
                <a:buNone/>
              </a:pPr>
              <a:t>2</a:t>
            </a:fld>
            <a:endParaRPr lang="en-US" altLang="en-US" sz="1200">
              <a:latin typeface="Times New Roman" panose="02020603050405020304" pitchFamily="18" charset="0"/>
            </a:endParaRPr>
          </a:p>
        </p:txBody>
      </p:sp>
      <p:sp>
        <p:nvSpPr>
          <p:cNvPr id="6147"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BF90BFD8-12FB-4EB4-9A96-5E7AF882243F}" type="slidenum">
              <a:rPr lang="en-US" altLang="en-US" sz="1200">
                <a:latin typeface="Times New Roman" panose="02020603050405020304" pitchFamily="18" charset="0"/>
              </a:rPr>
              <a:pPr algn="ctr" eaLnBrk="1" hangingPunct="1">
                <a:spcBef>
                  <a:spcPct val="0"/>
                </a:spcBef>
                <a:buClrTx/>
                <a:buFontTx/>
                <a:buNone/>
              </a:pPr>
              <a:t>2</a:t>
            </a:fld>
            <a:endParaRPr lang="en-US" altLang="en-US" sz="1200">
              <a:latin typeface="Times New Roman" panose="02020603050405020304" pitchFamily="18" charset="0"/>
            </a:endParaRPr>
          </a:p>
        </p:txBody>
      </p:sp>
      <p:sp>
        <p:nvSpPr>
          <p:cNvPr id="6148" name="Text Box 3"/>
          <p:cNvSpPr txBox="1">
            <a:spLocks noChangeArrowheads="1"/>
          </p:cNvSpPr>
          <p:nvPr/>
        </p:nvSpPr>
        <p:spPr bwMode="auto">
          <a:xfrm>
            <a:off x="725488" y="719138"/>
            <a:ext cx="77724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defRPr/>
            </a:pPr>
            <a:r>
              <a:rPr lang="en-US" altLang="en-US" sz="3600" dirty="0">
                <a:latin typeface="+mj-lt"/>
              </a:rPr>
              <a:t>TG4v PAR Scope</a:t>
            </a:r>
          </a:p>
        </p:txBody>
      </p:sp>
      <p:sp>
        <p:nvSpPr>
          <p:cNvPr id="4" name="Rectangle 7"/>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buClr>
                <a:srgbClr val="000000"/>
              </a:buClr>
              <a:buSzPct val="100000"/>
              <a:buFont typeface="Times New Roman" charset="0"/>
              <a:buNone/>
              <a:defRPr/>
            </a:pPr>
            <a:r>
              <a:rPr lang="en-GB" altLang="en-US">
                <a:latin typeface="Times New Roman" charset="0"/>
                <a:ea typeface="ＭＳ Ｐゴシック" charset="-128"/>
              </a:rPr>
              <a:t>This amendment defines a PHY layer enabling the use of the 865-867 MHz band in India. The supported data rate should be at least 40 kbits per second and the typical Line of Sight (LOS) range should be on the order of 5 km using omni directional antennae. Included are any channel access and/or timing changes in the MAC necessary to support this PHY layer.</a:t>
            </a:r>
          </a:p>
        </p:txBody>
      </p:sp>
      <p:sp>
        <p:nvSpPr>
          <p:cNvPr id="6150" name="Rectangle 4"/>
          <p:cNvSpPr>
            <a:spLocks noChangeArrowheads="1"/>
          </p:cNvSpPr>
          <p:nvPr/>
        </p:nvSpPr>
        <p:spPr bwMode="auto">
          <a:xfrm>
            <a:off x="250825" y="1582738"/>
            <a:ext cx="8785225" cy="479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eaLnBrk="1" hangingPunct="1">
              <a:buClr>
                <a:srgbClr val="FF0000"/>
              </a:buClr>
              <a:buSzPct val="100000"/>
              <a:defRPr/>
            </a:pPr>
            <a:r>
              <a:rPr lang="en-GB" altLang="en-US" sz="2200" dirty="0">
                <a:solidFill>
                  <a:schemeClr val="tx1"/>
                </a:solidFill>
                <a:latin typeface="+mn-lt"/>
              </a:rPr>
              <a:t>This amendment defines changes to the IEEE </a:t>
            </a:r>
            <a:r>
              <a:rPr lang="en-GB" altLang="en-US" sz="2200" dirty="0" err="1">
                <a:solidFill>
                  <a:schemeClr val="tx1"/>
                </a:solidFill>
                <a:latin typeface="+mn-lt"/>
              </a:rPr>
              <a:t>Std</a:t>
            </a:r>
            <a:r>
              <a:rPr lang="en-GB" altLang="en-US" sz="2200" dirty="0">
                <a:solidFill>
                  <a:schemeClr val="tx1"/>
                </a:solidFill>
                <a:latin typeface="+mn-lt"/>
              </a:rPr>
              <a:t> 802.15.4-2015 SUN PHYs enabling the use of the 870-876 MHz &amp; 915-921 MHz bands in Europe, the 902-928 MHz band in Mexico, the 902-907.5 MHz &amp; 915-928 MHz bands in Brazil, the 915-928 MHz band in Australia/New Zealand and Asian regional frequency bands that are not in IEEE </a:t>
            </a:r>
            <a:r>
              <a:rPr lang="en-GB" altLang="en-US" sz="2200" dirty="0" err="1">
                <a:solidFill>
                  <a:schemeClr val="tx1"/>
                </a:solidFill>
                <a:latin typeface="+mn-lt"/>
              </a:rPr>
              <a:t>Std</a:t>
            </a:r>
            <a:r>
              <a:rPr lang="en-GB" altLang="en-US" sz="2200" dirty="0">
                <a:solidFill>
                  <a:schemeClr val="tx1"/>
                </a:solidFill>
                <a:latin typeface="+mn-lt"/>
              </a:rPr>
              <a:t> 802.15.4-2015. This amendment also changes the channel parameters listed in the SUN PHYs, Low Energy Critical Infrastructure Monitoring (LECIM) PHY and the TV White Space (TVWS) PHY for the 470-510 MHz band in China and the 863-870 MHz band in Europe, and aligns these channel parameters with regional requirements. The amendment includes channel access and/or timing changes to the MAC necessary for conformance to regional requirements for these bands. </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23850" y="630238"/>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a:xfrm>
            <a:off x="609600" y="1773238"/>
            <a:ext cx="7764463" cy="4467225"/>
          </a:xfrm>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29700" name="Text Box 1028"/>
          <p:cNvSpPr txBox="1">
            <a:spLocks noChangeArrowheads="1"/>
          </p:cNvSpPr>
          <p:nvPr/>
        </p:nvSpPr>
        <p:spPr bwMode="auto">
          <a:xfrm>
            <a:off x="31750" y="594995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27025" y="773113"/>
            <a:ext cx="8458200" cy="609600"/>
          </a:xfrm>
        </p:spPr>
        <p:txBody>
          <a:bodyPr/>
          <a:lstStyle/>
          <a:p>
            <a:r>
              <a:rPr lang="en-US" altLang="en-US" sz="3200"/>
              <a:t>Other Guidelines for IEEE WG Meetings</a:t>
            </a:r>
          </a:p>
        </p:txBody>
      </p:sp>
      <p:sp>
        <p:nvSpPr>
          <p:cNvPr id="3072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gn="ctr">
              <a:spcBef>
                <a:spcPct val="0"/>
              </a:spcBef>
              <a:buClrTx/>
              <a:buSzTx/>
              <a:buFontTx/>
              <a:buNone/>
            </a:pPr>
            <a:endParaRPr lang="en-GB" altLang="en-US" sz="2400" b="1" u="sng">
              <a:solidFill>
                <a:srgbClr val="000099"/>
              </a:solidFill>
              <a:latin typeface="Helvetica" panose="020B0604020202020204" pitchFamily="34" charset="0"/>
            </a:endParaRPr>
          </a:p>
        </p:txBody>
      </p:sp>
      <p:sp>
        <p:nvSpPr>
          <p:cNvPr id="30724" name="Rectangle 4"/>
          <p:cNvSpPr>
            <a:spLocks noChangeArrowheads="1"/>
          </p:cNvSpPr>
          <p:nvPr/>
        </p:nvSpPr>
        <p:spPr bwMode="auto">
          <a:xfrm>
            <a:off x="533400" y="1628775"/>
            <a:ext cx="8229600"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marL="630238">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nSpc>
                <a:spcPct val="80000"/>
              </a:lnSpc>
              <a:spcBef>
                <a:spcPct val="20000"/>
              </a:spcBef>
              <a:buClr>
                <a:srgbClr val="CC3300"/>
              </a:buClr>
              <a:buSzPct val="50000"/>
              <a:buFont typeface="Monotype Sorts" charset="2"/>
              <a:buChar char="l"/>
            </a:pPr>
            <a:endParaRPr lang="en-US" altLang="en-US" sz="700" u="sng">
              <a:solidFill>
                <a:srgbClr val="FF0000"/>
              </a:solidFill>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a:solidFill>
                  <a:srgbClr val="000099"/>
                </a:solidFill>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a:solidFill>
                  <a:srgbClr val="000099"/>
                </a:solidFill>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a:solidFill>
                  <a:srgbClr val="000099"/>
                </a:solidFill>
              </a:rPr>
              <a:t>Technical considerations remain primary focus</a:t>
            </a:r>
            <a:endParaRPr lang="en-US" altLang="en-US" sz="1400">
              <a:solidFill>
                <a:srgbClr val="000099"/>
              </a:solidFill>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be silent if inappropriate topics are discussed … do formally object.</a:t>
            </a:r>
          </a:p>
          <a:p>
            <a:pPr algn="ctr">
              <a:lnSpc>
                <a:spcPct val="80000"/>
              </a:lnSpc>
              <a:spcBef>
                <a:spcPct val="20000"/>
              </a:spcBef>
              <a:buClr>
                <a:srgbClr val="CC3300"/>
              </a:buClr>
              <a:buSzPct val="50000"/>
              <a:buFont typeface="Monotype Sorts" charset="2"/>
              <a:buNone/>
            </a:pPr>
            <a:r>
              <a:rPr lang="en-US" altLang="en-US" sz="1000" b="1">
                <a:solidFill>
                  <a:srgbClr val="000099"/>
                </a:solidFill>
              </a:rPr>
              <a:t>---------------------------------------------------------------   </a:t>
            </a:r>
            <a:endParaRPr lang="en-US" altLang="en-US" sz="1200" b="1">
              <a:solidFill>
                <a:srgbClr val="000099"/>
              </a:solidFill>
            </a:endParaRPr>
          </a:p>
          <a:p>
            <a:pPr algn="ctr">
              <a:lnSpc>
                <a:spcPct val="80000"/>
              </a:lnSpc>
              <a:spcBef>
                <a:spcPct val="20000"/>
              </a:spcBef>
              <a:buClr>
                <a:srgbClr val="CC3300"/>
              </a:buClr>
              <a:buSzPct val="50000"/>
              <a:buFont typeface="Monotype Sorts" charset="2"/>
              <a:buNone/>
            </a:pPr>
            <a:r>
              <a:rPr lang="en-US" altLang="en-US" sz="1200" b="1">
                <a:solidFill>
                  <a:srgbClr val="000099"/>
                </a:solidFill>
              </a:rPr>
              <a:t>See </a:t>
            </a:r>
            <a:r>
              <a:rPr lang="en-US" altLang="en-US" sz="1200" b="1" i="1">
                <a:solidFill>
                  <a:srgbClr val="000099"/>
                </a:solidFill>
              </a:rPr>
              <a:t>IEEE-SA Standards Board Operations Manual</a:t>
            </a:r>
            <a:r>
              <a:rPr lang="en-US" altLang="en-US" sz="1200" b="1">
                <a:solidFill>
                  <a:srgbClr val="000099"/>
                </a:solidFill>
              </a:rPr>
              <a:t>, clause 5.3.10 and </a:t>
            </a:r>
            <a:r>
              <a:rPr lang="en-GB" altLang="en-US" sz="1200" b="1">
                <a:solidFill>
                  <a:srgbClr val="000099"/>
                </a:solidFill>
              </a:rPr>
              <a:t>“Promoting Competition and Innovation: What You Need to Know about the IEEE Standards Association's Antitrust and Competition Policy”</a:t>
            </a:r>
            <a:r>
              <a:rPr lang="en-US" altLang="en-US" sz="1200" b="1">
                <a:solidFill>
                  <a:srgbClr val="000099"/>
                </a:solidFill>
              </a:rPr>
              <a:t> for more details.</a:t>
            </a:r>
          </a:p>
        </p:txBody>
      </p:sp>
      <p:sp>
        <p:nvSpPr>
          <p:cNvPr id="30725" name="Text Box 7"/>
          <p:cNvSpPr txBox="1">
            <a:spLocks noChangeArrowheads="1"/>
          </p:cNvSpPr>
          <p:nvPr/>
        </p:nvSpPr>
        <p:spPr bwMode="auto">
          <a:xfrm>
            <a:off x="57150" y="5967413"/>
            <a:ext cx="9525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1AD0E18E-9E10-441A-9428-B28E88E4CEDB}" type="slidenum">
              <a:rPr lang="en-US" altLang="en-US" sz="1200">
                <a:latin typeface="Times New Roman" panose="02020603050405020304" pitchFamily="18" charset="0"/>
              </a:rPr>
              <a:pPr algn="ctr" eaLnBrk="1" hangingPunct="1">
                <a:spcBef>
                  <a:spcPct val="0"/>
                </a:spcBef>
                <a:buClrTx/>
                <a:buFontTx/>
                <a:buNone/>
              </a:pPr>
              <a:t>3</a:t>
            </a:fld>
            <a:endParaRPr lang="en-US" altLang="en-US" sz="1200">
              <a:latin typeface="Times New Roman" panose="02020603050405020304" pitchFamily="18" charset="0"/>
            </a:endParaRPr>
          </a:p>
        </p:txBody>
      </p:sp>
      <p:sp>
        <p:nvSpPr>
          <p:cNvPr id="8195"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E1F3A2C5-E40E-43B0-A2A7-B40AA7CAB1A2}" type="slidenum">
              <a:rPr lang="en-US" altLang="en-US" sz="1200">
                <a:latin typeface="Times New Roman" panose="02020603050405020304" pitchFamily="18" charset="0"/>
              </a:rPr>
              <a:pPr algn="ctr" eaLnBrk="1" hangingPunct="1">
                <a:spcBef>
                  <a:spcPct val="0"/>
                </a:spcBef>
                <a:buClrTx/>
                <a:buFontTx/>
                <a:buNone/>
              </a:pPr>
              <a:t>3</a:t>
            </a:fld>
            <a:endParaRPr lang="en-US" altLang="en-US" sz="1200">
              <a:latin typeface="Times New Roman" panose="02020603050405020304" pitchFamily="18" charset="0"/>
            </a:endParaRPr>
          </a:p>
        </p:txBody>
      </p:sp>
      <p:sp>
        <p:nvSpPr>
          <p:cNvPr id="8196" name="Text Box 3"/>
          <p:cNvSpPr txBox="1">
            <a:spLocks noChangeArrowheads="1"/>
          </p:cNvSpPr>
          <p:nvPr/>
        </p:nvSpPr>
        <p:spPr bwMode="auto">
          <a:xfrm>
            <a:off x="762000" y="838200"/>
            <a:ext cx="77724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defRPr/>
            </a:pPr>
            <a:r>
              <a:rPr lang="en-US" altLang="en-US" sz="3600" dirty="0">
                <a:latin typeface="+mn-lt"/>
              </a:rPr>
              <a:t>TG4v PAR Purpose</a:t>
            </a:r>
          </a:p>
        </p:txBody>
      </p:sp>
      <p:sp>
        <p:nvSpPr>
          <p:cNvPr id="8197" name="Text Box 4"/>
          <p:cNvSpPr txBox="1">
            <a:spLocks noChangeArrowheads="1"/>
          </p:cNvSpPr>
          <p:nvPr/>
        </p:nvSpPr>
        <p:spPr bwMode="auto">
          <a:xfrm>
            <a:off x="346075" y="1852613"/>
            <a:ext cx="8153400" cy="301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a:spcBef>
                <a:spcPts val="8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ts val="400"/>
              </a:spcBef>
              <a:buClrTx/>
              <a:buFontTx/>
              <a:buNone/>
            </a:pPr>
            <a:r>
              <a:rPr lang="en-GB" altLang="en-US" sz="2400"/>
              <a:t>The standard provides for ultra low complexity, ultra low cost, ultra low power consumption, and low data rate wireless connectivity among inexpensive devices. In addition, one of the alternate PHYs provides precision ranging capability that is accurate to one meter. Multiple PHYs are defined to support a variety of frequency bands</a:t>
            </a:r>
            <a:endParaRPr lang="en-US" altLang="en-US" sz="2400">
              <a:latin typeface="Times New Roman" panose="02020603050405020304" pitchFamily="18" charset="0"/>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1196752"/>
            <a:ext cx="7764463" cy="4104456"/>
          </a:xfrm>
        </p:spPr>
        <p:txBody>
          <a:bodyPr/>
          <a:lstStyle/>
          <a:p>
            <a:r>
              <a:rPr lang="en-GB" sz="2800" dirty="0"/>
              <a:t>Please see Appendix for Patent Policy</a:t>
            </a:r>
          </a:p>
        </p:txBody>
      </p:sp>
    </p:spTree>
    <p:extLst>
      <p:ext uri="{BB962C8B-B14F-4D97-AF65-F5344CB8AC3E}">
        <p14:creationId xmlns:p14="http://schemas.microsoft.com/office/powerpoint/2010/main" val="1183031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692696"/>
            <a:ext cx="7764463" cy="360040"/>
          </a:xfrm>
        </p:spPr>
        <p:txBody>
          <a:bodyPr/>
          <a:lstStyle/>
          <a:p>
            <a:r>
              <a:rPr lang="en-GB" sz="2800" dirty="0"/>
              <a:t>Agenda</a:t>
            </a:r>
          </a:p>
        </p:txBody>
      </p:sp>
      <p:graphicFrame>
        <p:nvGraphicFramePr>
          <p:cNvPr id="4" name="Object 3"/>
          <p:cNvGraphicFramePr>
            <a:graphicFrameLocks noChangeAspect="1"/>
          </p:cNvGraphicFramePr>
          <p:nvPr>
            <p:extLst>
              <p:ext uri="{D42A27DB-BD31-4B8C-83A1-F6EECF244321}">
                <p14:modId xmlns:p14="http://schemas.microsoft.com/office/powerpoint/2010/main" val="1870131655"/>
              </p:ext>
            </p:extLst>
          </p:nvPr>
        </p:nvGraphicFramePr>
        <p:xfrm>
          <a:off x="1475656" y="1124744"/>
          <a:ext cx="6120680" cy="5222232"/>
        </p:xfrm>
        <a:graphic>
          <a:graphicData uri="http://schemas.openxmlformats.org/presentationml/2006/ole">
            <mc:AlternateContent xmlns:mc="http://schemas.openxmlformats.org/markup-compatibility/2006">
              <mc:Choice xmlns:v="urn:schemas-microsoft-com:vml" Requires="v">
                <p:oleObj spid="_x0000_s55305" name="Worksheet" r:id="rId3" imgW="4845176" imgH="4133919" progId="Excel.Sheet.12">
                  <p:embed/>
                </p:oleObj>
              </mc:Choice>
              <mc:Fallback>
                <p:oleObj name="Worksheet" r:id="rId3" imgW="4845176" imgH="4133919" progId="Excel.Sheet.12">
                  <p:embed/>
                  <p:pic>
                    <p:nvPicPr>
                      <p:cNvPr id="0" name=""/>
                      <p:cNvPicPr/>
                      <p:nvPr/>
                    </p:nvPicPr>
                    <p:blipFill>
                      <a:blip r:embed="rId4"/>
                      <a:stretch>
                        <a:fillRect/>
                      </a:stretch>
                    </p:blipFill>
                    <p:spPr>
                      <a:xfrm>
                        <a:off x="1475656" y="1124744"/>
                        <a:ext cx="6120680" cy="5222232"/>
                      </a:xfrm>
                      <a:prstGeom prst="rect">
                        <a:avLst/>
                      </a:prstGeom>
                    </p:spPr>
                  </p:pic>
                </p:oleObj>
              </mc:Fallback>
            </mc:AlternateContent>
          </a:graphicData>
        </a:graphic>
      </p:graphicFrame>
    </p:spTree>
    <p:extLst>
      <p:ext uri="{BB962C8B-B14F-4D97-AF65-F5344CB8AC3E}">
        <p14:creationId xmlns:p14="http://schemas.microsoft.com/office/powerpoint/2010/main" val="2905345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EE29CBF1-061B-4DD8-8B61-B12ECD270D75}" type="slidenum">
              <a:rPr lang="en-US" altLang="en-US" sz="1200">
                <a:latin typeface="Times New Roman" panose="02020603050405020304" pitchFamily="18" charset="0"/>
              </a:rPr>
              <a:pPr algn="ctr" eaLnBrk="1" hangingPunct="1">
                <a:spcBef>
                  <a:spcPct val="0"/>
                </a:spcBef>
                <a:buClrTx/>
                <a:buFontTx/>
                <a:buNone/>
              </a:pPr>
              <a:t>6</a:t>
            </a:fld>
            <a:endParaRPr lang="en-US" altLang="en-US" sz="1200">
              <a:latin typeface="Times New Roman" panose="02020603050405020304" pitchFamily="18" charset="0"/>
            </a:endParaRPr>
          </a:p>
        </p:txBody>
      </p:sp>
      <p:sp>
        <p:nvSpPr>
          <p:cNvPr id="10243"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82515C19-9362-4BE9-AC85-DB8719E79A12}" type="slidenum">
              <a:rPr lang="en-US" altLang="en-US" sz="1200">
                <a:latin typeface="Times New Roman" panose="02020603050405020304" pitchFamily="18" charset="0"/>
              </a:rPr>
              <a:pPr algn="ctr" eaLnBrk="1" hangingPunct="1">
                <a:spcBef>
                  <a:spcPct val="0"/>
                </a:spcBef>
                <a:buClrTx/>
                <a:buFontTx/>
                <a:buNone/>
              </a:pPr>
              <a:t>6</a:t>
            </a:fld>
            <a:endParaRPr lang="en-US" altLang="en-US" sz="1200">
              <a:latin typeface="Times New Roman" panose="02020603050405020304" pitchFamily="18" charset="0"/>
            </a:endParaRPr>
          </a:p>
        </p:txBody>
      </p:sp>
      <p:sp>
        <p:nvSpPr>
          <p:cNvPr id="10244" name="Text Box 3"/>
          <p:cNvSpPr txBox="1">
            <a:spLocks noChangeArrowheads="1"/>
          </p:cNvSpPr>
          <p:nvPr/>
        </p:nvSpPr>
        <p:spPr bwMode="auto">
          <a:xfrm>
            <a:off x="609600" y="609600"/>
            <a:ext cx="77724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defRPr/>
            </a:pPr>
            <a:r>
              <a:rPr lang="en-GB" altLang="en-US" sz="4000" dirty="0">
                <a:latin typeface="+mn-lt"/>
              </a:rPr>
              <a:t>Meeting Goals</a:t>
            </a:r>
          </a:p>
        </p:txBody>
      </p:sp>
      <p:sp>
        <p:nvSpPr>
          <p:cNvPr id="10245" name="Rectangle 4"/>
          <p:cNvSpPr>
            <a:spLocks noChangeArrowheads="1"/>
          </p:cNvSpPr>
          <p:nvPr/>
        </p:nvSpPr>
        <p:spPr bwMode="auto">
          <a:xfrm>
            <a:off x="323850" y="1524000"/>
            <a:ext cx="85693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marL="52546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marL="126841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marL="457200" indent="-457200" eaLnBrk="1" hangingPunct="1">
              <a:buClr>
                <a:srgbClr val="FF0000"/>
              </a:buClr>
              <a:buSzPct val="100000"/>
              <a:buFont typeface="Arial" panose="020B0604020202020204" pitchFamily="34" charset="0"/>
              <a:buChar char="•"/>
              <a:defRPr/>
            </a:pPr>
            <a:r>
              <a:rPr lang="en-GB" altLang="en-US" sz="2800" dirty="0">
                <a:solidFill>
                  <a:srgbClr val="000000"/>
                </a:solidFill>
                <a:latin typeface="+mn-lt"/>
              </a:rPr>
              <a:t>Review/resolve comments received for TG4v draft </a:t>
            </a:r>
          </a:p>
          <a:p>
            <a:pPr marL="457200" indent="-457200" eaLnBrk="1" hangingPunct="1">
              <a:buClr>
                <a:srgbClr val="FF0000"/>
              </a:buClr>
              <a:buSzPct val="100000"/>
              <a:buFont typeface="Arial" panose="020B0604020202020204" pitchFamily="34" charset="0"/>
              <a:buChar char="•"/>
              <a:defRPr/>
            </a:pPr>
            <a:r>
              <a:rPr lang="en-GB" altLang="en-US" sz="2800" dirty="0">
                <a:solidFill>
                  <a:srgbClr val="000000"/>
                </a:solidFill>
                <a:latin typeface="+mn-lt"/>
              </a:rPr>
              <a:t>Initiate Recirculation Ballot</a:t>
            </a:r>
          </a:p>
          <a:p>
            <a:pPr marL="457200" indent="-457200" eaLnBrk="1" hangingPunct="1">
              <a:buClr>
                <a:srgbClr val="FF0000"/>
              </a:buClr>
              <a:buSzPct val="100000"/>
              <a:buFont typeface="Arial" panose="020B0604020202020204" pitchFamily="34" charset="0"/>
              <a:buChar char="•"/>
              <a:defRPr/>
            </a:pPr>
            <a:r>
              <a:rPr lang="en-GB" altLang="en-US" sz="2800" dirty="0">
                <a:solidFill>
                  <a:srgbClr val="000000"/>
                </a:solidFill>
                <a:latin typeface="+mn-lt"/>
              </a:rPr>
              <a:t>Next Steps</a:t>
            </a:r>
            <a:endParaRPr lang="en-GB" altLang="en-US" sz="2400" dirty="0">
              <a:solidFill>
                <a:srgbClr val="000000"/>
              </a:solidFill>
              <a:latin typeface="+mn-lt"/>
            </a:endParaRPr>
          </a:p>
          <a:p>
            <a:pPr marL="0" indent="0" eaLnBrk="1" hangingPunct="1">
              <a:buSzPct val="100000"/>
              <a:defRPr/>
            </a:pPr>
            <a:endParaRPr lang="en-GB" altLang="en-US" sz="2400" dirty="0">
              <a:solidFill>
                <a:schemeClr val="tx1"/>
              </a:solidFill>
              <a:latin typeface="+mn-lt"/>
            </a:endParaRPr>
          </a:p>
          <a:p>
            <a:pPr eaLnBrk="1" hangingPunct="1">
              <a:buSzPct val="100000"/>
              <a:defRPr/>
            </a:pPr>
            <a:endParaRPr lang="en-GB" altLang="en-US" sz="2400" dirty="0">
              <a:solidFill>
                <a:srgbClr val="000000"/>
              </a:solidFill>
              <a:latin typeface="+mn-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EFBB87D7-AA33-45FC-82D5-4EE71498C305}" type="slidenum">
              <a:rPr lang="en-US" altLang="en-US" sz="1200">
                <a:latin typeface="Times New Roman" panose="02020603050405020304" pitchFamily="18" charset="0"/>
              </a:rPr>
              <a:pPr algn="ctr" eaLnBrk="1" hangingPunct="1">
                <a:spcBef>
                  <a:spcPct val="0"/>
                </a:spcBef>
                <a:buClrTx/>
                <a:buFontTx/>
                <a:buNone/>
              </a:pPr>
              <a:t>7</a:t>
            </a:fld>
            <a:endParaRPr lang="en-US" altLang="en-US" sz="1200">
              <a:latin typeface="Times New Roman" panose="02020603050405020304" pitchFamily="18" charset="0"/>
            </a:endParaRPr>
          </a:p>
        </p:txBody>
      </p:sp>
      <p:sp>
        <p:nvSpPr>
          <p:cNvPr id="12291"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9AABE508-C0D1-448B-92F7-7B5D8CA4FBCD}" type="slidenum">
              <a:rPr lang="en-US" altLang="en-US" sz="1200">
                <a:latin typeface="Times New Roman" panose="02020603050405020304" pitchFamily="18" charset="0"/>
              </a:rPr>
              <a:pPr algn="ctr" eaLnBrk="1" hangingPunct="1">
                <a:spcBef>
                  <a:spcPct val="0"/>
                </a:spcBef>
                <a:buClrTx/>
                <a:buFontTx/>
                <a:buNone/>
              </a:pPr>
              <a:t>7</a:t>
            </a:fld>
            <a:endParaRPr lang="en-US" altLang="en-US" sz="1200">
              <a:latin typeface="Times New Roman" panose="02020603050405020304" pitchFamily="18" charset="0"/>
            </a:endParaRPr>
          </a:p>
        </p:txBody>
      </p:sp>
      <p:sp>
        <p:nvSpPr>
          <p:cNvPr id="12292" name="Text Box 3"/>
          <p:cNvSpPr txBox="1">
            <a:spLocks noChangeArrowheads="1"/>
          </p:cNvSpPr>
          <p:nvPr/>
        </p:nvSpPr>
        <p:spPr bwMode="auto">
          <a:xfrm>
            <a:off x="762000" y="6858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4000">
                <a:latin typeface="Times New Roman" panose="02020603050405020304" pitchFamily="18" charset="0"/>
              </a:rPr>
              <a:t>TG4v Officers</a:t>
            </a:r>
          </a:p>
        </p:txBody>
      </p:sp>
      <p:sp>
        <p:nvSpPr>
          <p:cNvPr id="12293" name="Text Box 4"/>
          <p:cNvSpPr txBox="1">
            <a:spLocks noChangeArrowheads="1"/>
          </p:cNvSpPr>
          <p:nvPr/>
        </p:nvSpPr>
        <p:spPr bwMode="auto">
          <a:xfrm>
            <a:off x="762000" y="1773238"/>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indent="-334963">
              <a:spcBef>
                <a:spcPts val="8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9pPr>
          </a:lstStyle>
          <a:p>
            <a:pPr eaLnBrk="1" hangingPunct="1">
              <a:lnSpc>
                <a:spcPct val="80000"/>
              </a:lnSpc>
              <a:spcBef>
                <a:spcPts val="500"/>
              </a:spcBef>
              <a:buClrTx/>
              <a:buFontTx/>
              <a:buNone/>
            </a:pPr>
            <a:r>
              <a:rPr lang="en-US" altLang="en-US" sz="2000">
                <a:latin typeface="Times New Roman" panose="02020603050405020304" pitchFamily="18" charset="0"/>
              </a:rPr>
              <a:t>Chair:		Phil Beecher (Wi-SUN Alliance)</a:t>
            </a:r>
          </a:p>
          <a:p>
            <a:pPr eaLnBrk="1" hangingPunct="1">
              <a:lnSpc>
                <a:spcPct val="80000"/>
              </a:lnSpc>
              <a:spcBef>
                <a:spcPts val="500"/>
              </a:spcBef>
              <a:buClrTx/>
              <a:buFontTx/>
              <a:buNone/>
            </a:pPr>
            <a:endParaRPr lang="en-US" altLang="en-US" sz="2000">
              <a:latin typeface="Times New Roman" panose="02020603050405020304" pitchFamily="18" charset="0"/>
            </a:endParaRPr>
          </a:p>
          <a:p>
            <a:pPr eaLnBrk="1" hangingPunct="1">
              <a:lnSpc>
                <a:spcPct val="80000"/>
              </a:lnSpc>
              <a:spcBef>
                <a:spcPts val="500"/>
              </a:spcBef>
              <a:buClrTx/>
              <a:buFontTx/>
              <a:buNone/>
            </a:pPr>
            <a:r>
              <a:rPr lang="en-US" altLang="en-US" sz="2000">
                <a:latin typeface="Times New Roman" panose="02020603050405020304" pitchFamily="18" charset="0"/>
              </a:rPr>
              <a:t>Vice Chairs:	Kunal Shah (SSN)</a:t>
            </a:r>
          </a:p>
          <a:p>
            <a:pPr eaLnBrk="1" hangingPunct="1">
              <a:lnSpc>
                <a:spcPct val="80000"/>
              </a:lnSpc>
              <a:spcBef>
                <a:spcPts val="500"/>
              </a:spcBef>
              <a:buClrTx/>
              <a:buFontTx/>
              <a:buNone/>
            </a:pPr>
            <a:endParaRPr lang="en-US" altLang="en-US" sz="2000">
              <a:latin typeface="Times New Roman" panose="02020603050405020304" pitchFamily="18" charset="0"/>
            </a:endParaRPr>
          </a:p>
          <a:p>
            <a:pPr eaLnBrk="1" hangingPunct="1">
              <a:lnSpc>
                <a:spcPct val="80000"/>
              </a:lnSpc>
              <a:spcBef>
                <a:spcPts val="500"/>
              </a:spcBef>
              <a:buClrTx/>
              <a:buFontTx/>
              <a:buNone/>
            </a:pPr>
            <a:r>
              <a:rPr lang="en-US" altLang="en-US" sz="2000">
                <a:latin typeface="Times New Roman" panose="02020603050405020304" pitchFamily="18" charset="0"/>
              </a:rPr>
              <a:t>Editors:		Kunal Shah, Chris Calvert (L&amp;G)</a:t>
            </a:r>
          </a:p>
          <a:p>
            <a:pPr eaLnBrk="1" hangingPunct="1">
              <a:lnSpc>
                <a:spcPct val="80000"/>
              </a:lnSpc>
              <a:spcBef>
                <a:spcPts val="500"/>
              </a:spcBef>
              <a:buClrTx/>
              <a:buFontTx/>
              <a:buNone/>
            </a:pPr>
            <a:r>
              <a:rPr lang="en-US" altLang="en-US" sz="2000">
                <a:latin typeface="Times New Roman" panose="02020603050405020304" pitchFamily="18" charset="0"/>
              </a:rPr>
              <a:t>			</a:t>
            </a:r>
          </a:p>
          <a:p>
            <a:pPr eaLnBrk="1" hangingPunct="1">
              <a:lnSpc>
                <a:spcPct val="80000"/>
              </a:lnSpc>
              <a:spcBef>
                <a:spcPts val="500"/>
              </a:spcBef>
              <a:buClrTx/>
              <a:buFontTx/>
              <a:buNone/>
            </a:pPr>
            <a:r>
              <a:rPr lang="en-US" altLang="en-US" sz="2000">
                <a:latin typeface="Times New Roman" panose="02020603050405020304" pitchFamily="18" charset="0"/>
              </a:rPr>
              <a:t>Secretary:	Jay Holcombe (Itron)</a:t>
            </a:r>
          </a:p>
          <a:p>
            <a:pPr eaLnBrk="1" hangingPunct="1">
              <a:lnSpc>
                <a:spcPct val="80000"/>
              </a:lnSpc>
              <a:spcBef>
                <a:spcPts val="500"/>
              </a:spcBef>
              <a:buClrTx/>
              <a:buFontTx/>
              <a:buNone/>
            </a:pPr>
            <a:endParaRPr lang="en-US" altLang="en-US" sz="2000">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7837DB7B-E2E7-4DB5-9D59-38FC56083544}" type="slidenum">
              <a:rPr lang="en-US" altLang="en-US" sz="1200">
                <a:latin typeface="Times New Roman" panose="02020603050405020304" pitchFamily="18" charset="0"/>
              </a:rPr>
              <a:pPr algn="ctr" eaLnBrk="1" hangingPunct="1">
                <a:spcBef>
                  <a:spcPct val="0"/>
                </a:spcBef>
                <a:buClrTx/>
                <a:buFontTx/>
                <a:buNone/>
              </a:pPr>
              <a:t>8</a:t>
            </a:fld>
            <a:endParaRPr lang="en-US" altLang="en-US" sz="1200">
              <a:latin typeface="Times New Roman" panose="02020603050405020304" pitchFamily="18" charset="0"/>
            </a:endParaRPr>
          </a:p>
        </p:txBody>
      </p:sp>
      <p:sp>
        <p:nvSpPr>
          <p:cNvPr id="14339"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709ABFB0-B6DF-4FF0-8D7B-B3E56E4320DB}" type="slidenum">
              <a:rPr lang="en-US" altLang="en-US" sz="1200">
                <a:latin typeface="Times New Roman" panose="02020603050405020304" pitchFamily="18" charset="0"/>
              </a:rPr>
              <a:pPr algn="ctr" eaLnBrk="1" hangingPunct="1">
                <a:spcBef>
                  <a:spcPct val="0"/>
                </a:spcBef>
                <a:buClrTx/>
                <a:buFontTx/>
                <a:buNone/>
              </a:pPr>
              <a:t>8</a:t>
            </a:fld>
            <a:endParaRPr lang="en-US" altLang="en-US" sz="1200">
              <a:latin typeface="Times New Roman" panose="02020603050405020304" pitchFamily="18" charset="0"/>
            </a:endParaRPr>
          </a:p>
        </p:txBody>
      </p:sp>
      <p:sp>
        <p:nvSpPr>
          <p:cNvPr id="14340" name="Text Box 3"/>
          <p:cNvSpPr txBox="1">
            <a:spLocks noChangeArrowheads="1"/>
          </p:cNvSpPr>
          <p:nvPr/>
        </p:nvSpPr>
        <p:spPr bwMode="auto">
          <a:xfrm>
            <a:off x="762000" y="6858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4000">
                <a:latin typeface="Times New Roman" panose="02020603050405020304" pitchFamily="18" charset="0"/>
              </a:rPr>
              <a:t>TG Motion for TG4v Letter Ballot</a:t>
            </a:r>
          </a:p>
        </p:txBody>
      </p:sp>
      <p:sp>
        <p:nvSpPr>
          <p:cNvPr id="12293" name="Text Box 4"/>
          <p:cNvSpPr txBox="1">
            <a:spLocks noChangeArrowheads="1"/>
          </p:cNvSpPr>
          <p:nvPr/>
        </p:nvSpPr>
        <p:spPr bwMode="auto">
          <a:xfrm>
            <a:off x="468313" y="1773238"/>
            <a:ext cx="8424862"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indent="-334963">
              <a:spcBef>
                <a:spcPts val="8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9pPr>
          </a:lstStyle>
          <a:p>
            <a:pPr eaLnBrk="1" hangingPunct="1">
              <a:lnSpc>
                <a:spcPct val="80000"/>
              </a:lnSpc>
              <a:spcBef>
                <a:spcPts val="500"/>
              </a:spcBef>
              <a:buClrTx/>
              <a:buFontTx/>
              <a:buNone/>
              <a:defRPr/>
            </a:pPr>
            <a:r>
              <a:rPr lang="en-US" sz="2800" i="1" dirty="0">
                <a:latin typeface="+mn-lt"/>
              </a:rPr>
              <a:t>Move that TG4v formally request that the 802.15 WG start a Recirculation Letter Ballot requesting approval to forward document P802.15.4v-D2 to Sponsor Ballot </a:t>
            </a:r>
          </a:p>
          <a:p>
            <a:pPr eaLnBrk="1" hangingPunct="1">
              <a:lnSpc>
                <a:spcPct val="80000"/>
              </a:lnSpc>
              <a:spcBef>
                <a:spcPts val="500"/>
              </a:spcBef>
              <a:buClrTx/>
              <a:buFontTx/>
              <a:buNone/>
              <a:defRPr/>
            </a:pPr>
            <a:endParaRPr lang="en-US" altLang="en-US" sz="2800" i="1" dirty="0">
              <a:latin typeface="+mn-lt"/>
            </a:endParaRPr>
          </a:p>
          <a:p>
            <a:pPr eaLnBrk="1" hangingPunct="1">
              <a:lnSpc>
                <a:spcPct val="80000"/>
              </a:lnSpc>
              <a:spcBef>
                <a:spcPts val="500"/>
              </a:spcBef>
              <a:buClrTx/>
              <a:buFontTx/>
              <a:buNone/>
              <a:defRPr/>
            </a:pPr>
            <a:r>
              <a:rPr lang="en-US" altLang="en-US" sz="2800" i="1" dirty="0">
                <a:latin typeface="+mn-lt"/>
              </a:rPr>
              <a:t>Moved: </a:t>
            </a:r>
            <a:r>
              <a:rPr lang="en-US" altLang="en-US" sz="2800" i="1" dirty="0" err="1">
                <a:latin typeface="+mn-lt"/>
              </a:rPr>
              <a:t>Kunal</a:t>
            </a:r>
            <a:r>
              <a:rPr lang="en-US" altLang="en-US" sz="2800" i="1" dirty="0">
                <a:latin typeface="+mn-lt"/>
              </a:rPr>
              <a:t> Shah</a:t>
            </a:r>
          </a:p>
          <a:p>
            <a:pPr eaLnBrk="1" hangingPunct="1">
              <a:lnSpc>
                <a:spcPct val="80000"/>
              </a:lnSpc>
              <a:spcBef>
                <a:spcPts val="500"/>
              </a:spcBef>
              <a:buClrTx/>
              <a:buFontTx/>
              <a:buNone/>
              <a:defRPr/>
            </a:pPr>
            <a:endParaRPr lang="en-US" altLang="en-US" sz="2800" i="1" dirty="0">
              <a:latin typeface="+mn-lt"/>
            </a:endParaRPr>
          </a:p>
          <a:p>
            <a:pPr eaLnBrk="1" hangingPunct="1">
              <a:lnSpc>
                <a:spcPct val="80000"/>
              </a:lnSpc>
              <a:spcBef>
                <a:spcPts val="500"/>
              </a:spcBef>
              <a:buClrTx/>
              <a:buFontTx/>
              <a:buNone/>
              <a:defRPr/>
            </a:pPr>
            <a:r>
              <a:rPr lang="en-US" altLang="en-US" sz="2800" i="1" dirty="0">
                <a:latin typeface="+mn-lt"/>
              </a:rPr>
              <a:t>Second: Chris Calvert</a:t>
            </a:r>
          </a:p>
          <a:p>
            <a:pPr eaLnBrk="1" hangingPunct="1">
              <a:lnSpc>
                <a:spcPct val="80000"/>
              </a:lnSpc>
              <a:spcBef>
                <a:spcPts val="500"/>
              </a:spcBef>
              <a:buClrTx/>
              <a:buFontTx/>
              <a:buNone/>
              <a:defRPr/>
            </a:pPr>
            <a:endParaRPr lang="en-US" altLang="en-US" sz="2800" i="1" dirty="0">
              <a:latin typeface="+mn-lt"/>
            </a:endParaRPr>
          </a:p>
          <a:p>
            <a:pPr eaLnBrk="1" hangingPunct="1">
              <a:lnSpc>
                <a:spcPct val="80000"/>
              </a:lnSpc>
              <a:spcBef>
                <a:spcPts val="500"/>
              </a:spcBef>
              <a:buClrTx/>
              <a:buFontTx/>
              <a:buNone/>
              <a:defRPr/>
            </a:pPr>
            <a:r>
              <a:rPr lang="en-US" altLang="en-US" sz="2800" i="1" dirty="0">
                <a:latin typeface="+mn-lt"/>
              </a:rPr>
              <a:t>Unanimous consent</a:t>
            </a:r>
            <a:endParaRPr lang="en-US" altLang="en-US" sz="2800" dirty="0">
              <a:latin typeface="+mn-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a:t>TG BRC Motion</a:t>
            </a:r>
          </a:p>
        </p:txBody>
      </p:sp>
      <p:sp>
        <p:nvSpPr>
          <p:cNvPr id="16387" name="Content Placeholder 2"/>
          <p:cNvSpPr>
            <a:spLocks noGrp="1"/>
          </p:cNvSpPr>
          <p:nvPr>
            <p:ph idx="1"/>
          </p:nvPr>
        </p:nvSpPr>
        <p:spPr>
          <a:xfrm>
            <a:off x="323850" y="1700213"/>
            <a:ext cx="8640763" cy="4540250"/>
          </a:xfrm>
        </p:spPr>
        <p:txBody>
          <a:bodyPr/>
          <a:lstStyle/>
          <a:p>
            <a:r>
              <a:rPr lang="en-US" altLang="en-US" sz="2000" i="1" dirty="0"/>
              <a:t>Move that Task Group Tg4v requests 802.15 WG approve the formation of a Ballot Resolution Committee (BRC) for the Letter ballot recirculation of the P802.15.4v-D2 with the following membership: Phil Beecher (Chair), </a:t>
            </a:r>
            <a:r>
              <a:rPr lang="en-US" altLang="en-US" sz="2000" i="1" dirty="0" err="1"/>
              <a:t>Kunal</a:t>
            </a:r>
            <a:r>
              <a:rPr lang="en-US" altLang="en-US" sz="2000" i="1" dirty="0"/>
              <a:t> Shah, Chris Calvert, Clint Powell, Jay Holcomb and Gary </a:t>
            </a:r>
            <a:r>
              <a:rPr lang="en-US" altLang="en-US" sz="2000" i="1" dirty="0" err="1"/>
              <a:t>Stuebing</a:t>
            </a:r>
            <a:r>
              <a:rPr lang="en-US" altLang="en-US" sz="2000" i="1" dirty="0"/>
              <a:t>. The 802.15.4v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altLang="en-US" sz="2000" i="1" dirty="0"/>
              <a:t>Moved By: Chris Calvert</a:t>
            </a:r>
          </a:p>
          <a:p>
            <a:r>
              <a:rPr lang="en-US" altLang="en-US" sz="2000" i="1" dirty="0"/>
              <a:t>Seconded By: Gary </a:t>
            </a:r>
            <a:r>
              <a:rPr lang="en-US" altLang="en-US" sz="2000" i="1" dirty="0" err="1"/>
              <a:t>Stuebing</a:t>
            </a:r>
            <a:endParaRPr lang="en-US" altLang="en-US" sz="2000" i="1" dirty="0"/>
          </a:p>
          <a:p>
            <a:r>
              <a:rPr lang="en-US" altLang="en-US" sz="2000" i="1" dirty="0"/>
              <a:t>Unanimous consent</a:t>
            </a:r>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7613</TotalTime>
  <Words>1373</Words>
  <Application>Microsoft Office PowerPoint</Application>
  <PresentationFormat>On-screen Show (4:3)</PresentationFormat>
  <Paragraphs>193</Paragraphs>
  <Slides>21</Slides>
  <Notes>11</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21</vt:i4>
      </vt:variant>
    </vt:vector>
  </HeadingPairs>
  <TitlesOfParts>
    <vt:vector size="31" baseType="lpstr">
      <vt:lpstr>Arial Unicode MS</vt:lpstr>
      <vt:lpstr>Monotype Sorts</vt:lpstr>
      <vt:lpstr>MS PGothic</vt:lpstr>
      <vt:lpstr>MS PGothic</vt:lpstr>
      <vt:lpstr>Arial</vt:lpstr>
      <vt:lpstr>Helvetica</vt:lpstr>
      <vt:lpstr>Times New Roman</vt:lpstr>
      <vt:lpstr>Office Theme</vt:lpstr>
      <vt:lpstr>1_Office Theme</vt:lpstr>
      <vt:lpstr>Worksheet</vt:lpstr>
      <vt:lpstr>PowerPoint Presentation</vt:lpstr>
      <vt:lpstr>PowerPoint Presentation</vt:lpstr>
      <vt:lpstr>PowerPoint Presentation</vt:lpstr>
      <vt:lpstr>Please see Appendix for Patent Policy</vt:lpstr>
      <vt:lpstr>Agenda</vt:lpstr>
      <vt:lpstr>PowerPoint Presentation</vt:lpstr>
      <vt:lpstr>PowerPoint Presentation</vt:lpstr>
      <vt:lpstr>PowerPoint Presentation</vt:lpstr>
      <vt:lpstr>TG BRC Motion</vt:lpstr>
      <vt:lpstr>Request for Sponsor Ballot</vt:lpstr>
      <vt:lpstr>PowerPoint Presentation</vt:lpstr>
      <vt:lpstr>WG BRC Motion</vt:lpstr>
      <vt:lpstr>Request for Sponsor Ballot</vt:lpstr>
      <vt:lpstr>BRC Call times</vt:lpstr>
      <vt:lpstr>Timeline</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Phil Beecher</dc:creator>
  <cp:keywords/>
  <dc:description/>
  <cp:lastModifiedBy>Phil Beecher</cp:lastModifiedBy>
  <cp:revision>49</cp:revision>
  <cp:lastPrinted>2000-03-07T00:55:37Z</cp:lastPrinted>
  <dcterms:created xsi:type="dcterms:W3CDTF">2016-01-17T22:48:36Z</dcterms:created>
  <dcterms:modified xsi:type="dcterms:W3CDTF">2016-09-15T16:30:45Z</dcterms:modified>
  <cp:category/>
</cp:coreProperties>
</file>