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3" r:id="rId3"/>
    <p:sldId id="261"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bastian Rey" initials="sr"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Keine Formatvorlage, Tabellengitternetz">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691" autoAdjust="0"/>
  </p:normalViewPr>
  <p:slideViewPr>
    <p:cSldViewPr snapToGrid="0">
      <p:cViewPr varScale="1">
        <p:scale>
          <a:sx n="67" d="100"/>
          <a:sy n="67" d="100"/>
        </p:scale>
        <p:origin x="-518" y="-77"/>
      </p:cViewPr>
      <p:guideLst>
        <p:guide orient="horz" pos="2160"/>
        <p:guide pos="2880"/>
      </p:guideLst>
    </p:cSldViewPr>
  </p:slideViewPr>
  <p:notesTextViewPr>
    <p:cViewPr>
      <p:scale>
        <a:sx n="100" d="100"/>
        <a:sy n="100" d="100"/>
      </p:scale>
      <p:origin x="0" y="0"/>
    </p:cViewPr>
  </p:notesTextViewPr>
  <p:notesViewPr>
    <p:cSldViewPr snapToGrid="0">
      <p:cViewPr varScale="1">
        <p:scale>
          <a:sx n="73" d="100"/>
          <a:sy n="73" d="100"/>
        </p:scale>
        <p:origin x="3504" y="184"/>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smtClean="0"/>
              <a:t>March 2016</a:t>
            </a:r>
            <a:endParaRPr lang="en-US" dirty="0"/>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a:t>&lt;</a:t>
            </a:r>
            <a:r>
              <a:rPr lang="en-US"/>
              <a:t>author</a:t>
            </a:r>
            <a:r>
              <a:rPr lang="en-US" smtClean="0"/>
              <a:t>&gt;, </a:t>
            </a:r>
            <a:r>
              <a:rPr lang="en-US" dirty="0"/>
              <a:t>&lt;company&gt;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smtClean="0"/>
              <a:t>March 2016</a:t>
            </a:r>
            <a:endParaRPr lang="en-US" dirty="0"/>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a:t>&lt;</a:t>
            </a:r>
            <a:r>
              <a:rPr lang="en-US"/>
              <a:t>author</a:t>
            </a:r>
            <a:r>
              <a:rPr lang="en-US" smtClean="0"/>
              <a:t>&gt;, </a:t>
            </a:r>
            <a:r>
              <a:rPr lang="en-US" dirty="0"/>
              <a:t>&lt;company&gt;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dirty="0" smtClean="0"/>
              <a:t>July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dirty="0" smtClean="0"/>
              <a:t>March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dirty="0" smtClean="0"/>
              <a:t>March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2016</a:t>
            </a:r>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dirty="0" smtClean="0"/>
              <a:t>July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dirty="0" smtClean="0"/>
              <a:t>July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dirty="0" smtClean="0"/>
              <a:t>July 2016</a:t>
            </a:r>
            <a:endParaRPr lang="en-US" dirty="0"/>
          </a:p>
        </p:txBody>
      </p:sp>
      <p:sp>
        <p:nvSpPr>
          <p:cNvPr id="8" name="Fußzeilenplatzhalter 7"/>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smtClean="0"/>
              <a:t>Thomas Kürner, </a:t>
            </a:r>
            <a:r>
              <a:rPr lang="en-US" dirty="0" smtClean="0"/>
              <a:t>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en-US" smtClean="0"/>
              <a:t>July 2016</a:t>
            </a:r>
            <a:endParaRPr lang="en-US" dirty="0" smtClean="0"/>
          </a:p>
        </p:txBody>
      </p:sp>
      <p:sp>
        <p:nvSpPr>
          <p:cNvPr id="4" name="Fußzeilenplatzhalter 3"/>
          <p:cNvSpPr>
            <a:spLocks noGrp="1"/>
          </p:cNvSpPr>
          <p:nvPr>
            <p:ph type="ftr" sz="quarter" idx="11"/>
          </p:nvPr>
        </p:nvSpPr>
        <p:spPr/>
        <p:txBody>
          <a:bodyPr/>
          <a:lstStyle/>
          <a:p>
            <a:r>
              <a:rPr lang="en-US" smtClean="0"/>
              <a:t>Thomas Kürner (TU Braunschweig) et. al.</a:t>
            </a:r>
            <a:endParaRPr lang="en-US" dirty="0"/>
          </a:p>
        </p:txBody>
      </p:sp>
      <p:sp>
        <p:nvSpPr>
          <p:cNvPr id="5" name="Foliennummernplatzhalter 4"/>
          <p:cNvSpPr>
            <a:spLocks noGrp="1"/>
          </p:cNvSpPr>
          <p:nvPr>
            <p:ph type="sldNum" sz="quarter" idx="12"/>
          </p:nvPr>
        </p:nvSpPr>
        <p:spPr/>
        <p:txBody>
          <a:bodyPr/>
          <a:lstStyle/>
          <a:p>
            <a:r>
              <a:rPr lang="en-US" smtClean="0"/>
              <a:t>Slide </a:t>
            </a:r>
            <a:fld id="{0CA028F1-D738-48FE-BE50-E58F6D2C58CF}"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dirty="0" smtClean="0"/>
              <a:t>March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dirty="0" smtClean="0"/>
              <a:t>March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July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solidFill>
                  <a:schemeClr val="tx1"/>
                </a:solidFill>
              </a:rPr>
              <a:t>doc.: IEEE </a:t>
            </a:r>
            <a:r>
              <a:rPr lang="en-US" sz="1400" b="1" dirty="0" smtClean="0">
                <a:solidFill>
                  <a:schemeClr val="tx1"/>
                </a:solidFill>
              </a:rPr>
              <a:t>802.15-16-0609-00-003d_Final</a:t>
            </a:r>
            <a:r>
              <a:rPr lang="en-US" sz="1400" b="1" baseline="0" dirty="0" smtClean="0">
                <a:solidFill>
                  <a:schemeClr val="tx1"/>
                </a:solidFill>
              </a:rPr>
              <a:t>_Proposal_3d_Overview</a:t>
            </a:r>
            <a:endParaRPr lang="en-US" sz="14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60"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September 2016</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985980"/>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altLang="zh-CN" sz="1600" dirty="0" smtClean="0"/>
              <a:t>Final Proposal for THz PHY in IEEE 802.15.3 - </a:t>
            </a:r>
            <a:r>
              <a:rPr lang="en-US" altLang="zh-CN" sz="1600" dirty="0" smtClean="0"/>
              <a:t>Overview</a:t>
            </a:r>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11 September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 )on behalf of TU </a:t>
            </a:r>
            <a:r>
              <a:rPr lang="en-US" sz="1600" dirty="0" err="1" smtClean="0">
                <a:solidFill>
                  <a:schemeClr val="tx2"/>
                </a:solidFill>
              </a:rPr>
              <a:t>Brauschweig</a:t>
            </a:r>
            <a:r>
              <a:rPr lang="en-US" sz="1600" dirty="0" smtClean="0">
                <a:solidFill>
                  <a:schemeClr val="tx2"/>
                </a:solidFill>
              </a:rPr>
              <a:t>, NICT, University of Hiroshima, University of Glasgow</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kuerner@ifn.ing.tu-bs.de</a:t>
            </a:r>
            <a:r>
              <a:rPr lang="en-US" sz="1600" dirty="0">
                <a:solidFill>
                  <a:schemeClr val="tx2"/>
                </a:solidFill>
              </a:rPr>
              <a:t>	</a:t>
            </a:r>
          </a:p>
          <a:p>
            <a:pPr>
              <a:spcBef>
                <a:spcPts val="600"/>
              </a:spcBef>
              <a:spcAft>
                <a:spcPts val="600"/>
              </a:spcAft>
            </a:pPr>
            <a:r>
              <a:rPr lang="en-US" sz="1600" b="1" dirty="0" smtClean="0">
                <a:solidFill>
                  <a:schemeClr val="tx2"/>
                </a:solidFill>
              </a:rPr>
              <a:t>Re: </a:t>
            </a:r>
            <a:r>
              <a:rPr lang="en-US" sz="1600" dirty="0" smtClean="0">
                <a:solidFill>
                  <a:schemeClr val="tx2"/>
                </a:solidFill>
              </a:rPr>
              <a:t>15-16-0595-00-003d-proposal-for-ieee802-15-3d-thz-phy</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ea typeface="굴림" charset="-127"/>
              </a:rPr>
              <a:t>Overview on the documents </a:t>
            </a:r>
            <a:r>
              <a:rPr lang="en-US" altLang="ko-KR" sz="1600" dirty="0" smtClean="0">
                <a:solidFill>
                  <a:schemeClr val="tx2"/>
                </a:solidFill>
                <a:ea typeface="굴림" charset="-127"/>
              </a:rPr>
              <a:t>of </a:t>
            </a:r>
            <a:r>
              <a:rPr lang="en-US" altLang="ko-KR" sz="1600" dirty="0" smtClean="0">
                <a:solidFill>
                  <a:schemeClr val="tx2"/>
                </a:solidFill>
                <a:ea typeface="굴림" charset="-127"/>
              </a:rPr>
              <a:t>the final </a:t>
            </a:r>
            <a:r>
              <a:rPr lang="en-US" altLang="ko-KR" sz="1600" dirty="0" smtClean="0">
                <a:solidFill>
                  <a:schemeClr val="tx2"/>
                </a:solidFill>
                <a:ea typeface="굴림" charset="-127"/>
              </a:rPr>
              <a:t>TG3d proposal </a:t>
            </a:r>
            <a:r>
              <a:rPr lang="en-US" altLang="ko-KR" sz="1600" dirty="0" smtClean="0">
                <a:solidFill>
                  <a:schemeClr val="tx2"/>
                </a:solidFill>
                <a:ea typeface="굴림" charset="-127"/>
              </a:rPr>
              <a:t>from TU Braunschweig, </a:t>
            </a:r>
            <a:r>
              <a:rPr lang="en-US" sz="1600" dirty="0" smtClean="0">
                <a:solidFill>
                  <a:schemeClr val="tx2"/>
                </a:solidFill>
              </a:rPr>
              <a:t>NICT, University of Hiroshima, University of Glasgow</a:t>
            </a:r>
            <a:endParaRPr lang="en-US" sz="1600" dirty="0">
              <a:solidFill>
                <a:srgbClr val="FF0000"/>
              </a:solidFill>
            </a:endParaRPr>
          </a:p>
          <a:p>
            <a:r>
              <a:rPr lang="en-US" sz="1600" b="1" dirty="0" smtClean="0">
                <a:solidFill>
                  <a:schemeClr val="tx2"/>
                </a:solidFill>
              </a:rPr>
              <a:t>Purpose: </a:t>
            </a:r>
            <a:r>
              <a:rPr lang="en-US" altLang="ko-KR" sz="1600" dirty="0" smtClean="0">
                <a:solidFill>
                  <a:schemeClr val="tx2"/>
                </a:solidFill>
                <a:ea typeface="굴림" charset="-127"/>
              </a:rPr>
              <a:t>To be considered in TG3d baseline document</a:t>
            </a:r>
            <a:endParaRPr lang="en-US" sz="1600" dirty="0">
              <a:solidFill>
                <a:srgbClr val="FF0000"/>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t>
            </a:r>
            <a:r>
              <a:rPr lang="en-US" sz="1600" dirty="0" smtClean="0">
                <a:solidFill>
                  <a:schemeClr val="tx2"/>
                </a:solidFill>
              </a:rPr>
              <a:t>add, </a:t>
            </a:r>
            <a:r>
              <a:rPr lang="en-US" sz="1600" dirty="0">
                <a:solidFill>
                  <a:schemeClr val="tx2"/>
                </a:solidFill>
              </a:rPr>
              <a:t>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TU Braunschweig, NICT et. al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Background</a:t>
            </a:r>
            <a:endParaRPr lang="de-DE" dirty="0"/>
          </a:p>
        </p:txBody>
      </p:sp>
      <p:sp>
        <p:nvSpPr>
          <p:cNvPr id="6" name="Untertitel 5"/>
          <p:cNvSpPr>
            <a:spLocks noGrp="1"/>
          </p:cNvSpPr>
          <p:nvPr>
            <p:ph idx="1"/>
          </p:nvPr>
        </p:nvSpPr>
        <p:spPr/>
        <p:txBody>
          <a:bodyPr/>
          <a:lstStyle/>
          <a:p>
            <a:pPr marL="182563" indent="-182563" algn="l">
              <a:buFont typeface="Wingdings" pitchFamily="2" charset="2"/>
              <a:buChar char="§"/>
            </a:pPr>
            <a:r>
              <a:rPr lang="en-US" sz="2000" dirty="0" smtClean="0">
                <a:solidFill>
                  <a:schemeClr val="tx2"/>
                </a:solidFill>
              </a:rPr>
              <a:t>During the July 2016 San Diego Meeting of TG3d two preliminary proposals have been presented:</a:t>
            </a:r>
          </a:p>
          <a:p>
            <a:pPr marL="582613" lvl="1" indent="-182563">
              <a:buFont typeface="Wingdings" pitchFamily="2" charset="2"/>
              <a:buChar char="§"/>
            </a:pPr>
            <a:r>
              <a:rPr lang="en-US" sz="1600" dirty="0" smtClean="0">
                <a:solidFill>
                  <a:schemeClr val="tx2"/>
                </a:solidFill>
              </a:rPr>
              <a:t>15-16-0481-01-003d_preliminray_proposal_3d by TU Braunschweig and University of Glasgow</a:t>
            </a:r>
            <a:endParaRPr lang="en-US" sz="1600" dirty="0" smtClean="0">
              <a:solidFill>
                <a:schemeClr val="tx2"/>
              </a:solidFill>
            </a:endParaRPr>
          </a:p>
          <a:p>
            <a:pPr marL="525463" lvl="2" indent="-182563">
              <a:buFont typeface="Wingdings" pitchFamily="2" charset="2"/>
              <a:buChar char="§"/>
            </a:pPr>
            <a:r>
              <a:rPr lang="en-US" sz="1600" dirty="0" smtClean="0">
                <a:solidFill>
                  <a:schemeClr val="tx2"/>
                </a:solidFill>
              </a:rPr>
              <a:t>15-16-0482-01-003d-preliminary-proposal-for-tg3d-cfp by NICT and University of Hiroshima</a:t>
            </a:r>
          </a:p>
          <a:p>
            <a:pPr marL="525463" lvl="2" indent="-182563">
              <a:buFont typeface="Wingdings" pitchFamily="2" charset="2"/>
              <a:buChar char="§"/>
            </a:pPr>
            <a:endParaRPr lang="en-US" sz="1600" dirty="0" smtClean="0">
              <a:solidFill>
                <a:schemeClr val="tx2"/>
              </a:solidFill>
            </a:endParaRPr>
          </a:p>
          <a:p>
            <a:pPr marL="182563" lvl="1" indent="-182563">
              <a:buFont typeface="Wingdings" pitchFamily="2" charset="2"/>
              <a:buChar char="§"/>
            </a:pPr>
            <a:r>
              <a:rPr lang="en-US" sz="2000" dirty="0" smtClean="0">
                <a:solidFill>
                  <a:schemeClr val="tx2"/>
                </a:solidFill>
              </a:rPr>
              <a:t>Since both preliminary proposals are similar it was decided to merge the two preliminary into one full proposal. First thoughts towards a  joint </a:t>
            </a:r>
            <a:r>
              <a:rPr lang="en-US" sz="2000" dirty="0" err="1" smtClean="0">
                <a:solidFill>
                  <a:schemeClr val="tx2"/>
                </a:solidFill>
              </a:rPr>
              <a:t>proposla</a:t>
            </a:r>
            <a:r>
              <a:rPr lang="en-US" sz="2000" dirty="0" smtClean="0">
                <a:solidFill>
                  <a:schemeClr val="tx2"/>
                </a:solidFill>
              </a:rPr>
              <a:t> are discussed in:</a:t>
            </a:r>
            <a:endParaRPr lang="en-US" sz="2000" dirty="0" smtClean="0">
              <a:solidFill>
                <a:schemeClr val="tx2"/>
              </a:solidFill>
            </a:endParaRPr>
          </a:p>
          <a:p>
            <a:pPr marL="525463" lvl="2" indent="-182563">
              <a:buFont typeface="Wingdings" pitchFamily="2" charset="2"/>
              <a:buChar char="§"/>
            </a:pPr>
            <a:r>
              <a:rPr lang="en-US" sz="1600" dirty="0" smtClean="0">
                <a:solidFill>
                  <a:schemeClr val="tx2"/>
                </a:solidFill>
              </a:rPr>
              <a:t>15-16-0510-00-003d-Thoughts_towards_a_baseline_3d</a:t>
            </a:r>
          </a:p>
          <a:p>
            <a:pPr marL="525463" lvl="2" indent="-182563">
              <a:buFont typeface="Wingdings" pitchFamily="2" charset="2"/>
              <a:buChar char="§"/>
            </a:pPr>
            <a:endParaRPr lang="en-US" sz="1600" dirty="0" smtClean="0">
              <a:solidFill>
                <a:schemeClr val="tx2"/>
              </a:solidFill>
            </a:endParaRPr>
          </a:p>
          <a:p>
            <a:pPr marL="182563" lvl="1" indent="-182563">
              <a:buFont typeface="Wingdings" pitchFamily="2" charset="2"/>
              <a:buChar char="§"/>
            </a:pPr>
            <a:r>
              <a:rPr lang="en-US" sz="2000" dirty="0" smtClean="0">
                <a:solidFill>
                  <a:schemeClr val="tx2"/>
                </a:solidFill>
              </a:rPr>
              <a:t>This document provides an overview and the documents, which are part of the proposal.</a:t>
            </a:r>
            <a:endParaRPr lang="en-US" sz="2000" dirty="0" smtClean="0">
              <a:solidFill>
                <a:schemeClr val="tx2"/>
              </a:solidFill>
            </a:endParaRPr>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7" name="Fußzeilenplatzhalter 4"/>
          <p:cNvSpPr>
            <a:spLocks noGrp="1"/>
          </p:cNvSpPr>
          <p:nvPr>
            <p:ph type="ftr" sz="quarter" idx="11"/>
          </p:nvPr>
        </p:nvSpPr>
        <p:spPr/>
        <p:txBody>
          <a:bodyPr/>
          <a:lstStyle/>
          <a:p>
            <a:r>
              <a:rPr lang="en-US" dirty="0" smtClean="0"/>
              <a:t>TU Braunschweig, NICT et. al.</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smtClean="0"/>
              <a:t>Documents for </a:t>
            </a:r>
            <a:r>
              <a:rPr lang="en-US" dirty="0" smtClean="0"/>
              <a:t>and Sequence of Presentation of the TG3d Proposal</a:t>
            </a:r>
            <a:endParaRPr lang="de-DE" dirty="0"/>
          </a:p>
        </p:txBody>
      </p:sp>
      <p:sp>
        <p:nvSpPr>
          <p:cNvPr id="6" name="Untertitel 5"/>
          <p:cNvSpPr>
            <a:spLocks noGrp="1"/>
          </p:cNvSpPr>
          <p:nvPr>
            <p:ph idx="1"/>
          </p:nvPr>
        </p:nvSpPr>
        <p:spPr/>
        <p:txBody>
          <a:bodyPr/>
          <a:lstStyle/>
          <a:p>
            <a:pPr marL="182563" indent="-182563">
              <a:buFont typeface="Wingdings" pitchFamily="2" charset="2"/>
              <a:buChar char="§"/>
            </a:pPr>
            <a:r>
              <a:rPr lang="en-US" sz="2000" dirty="0" smtClean="0">
                <a:solidFill>
                  <a:schemeClr val="tx2"/>
                </a:solidFill>
              </a:rPr>
              <a:t>Overview Document:</a:t>
            </a:r>
          </a:p>
          <a:p>
            <a:pPr marL="582613" lvl="1" indent="-182563">
              <a:buFont typeface="Wingdings" pitchFamily="2" charset="2"/>
              <a:buChar char="§"/>
            </a:pPr>
            <a:r>
              <a:rPr lang="en-US" sz="1600" dirty="0" smtClean="0">
                <a:solidFill>
                  <a:schemeClr val="tx2"/>
                </a:solidFill>
              </a:rPr>
              <a:t>15-16-0609-00-003d_final_proposal_3d_overview</a:t>
            </a:r>
            <a:endParaRPr lang="en-US" sz="1600" dirty="0" smtClean="0">
              <a:solidFill>
                <a:schemeClr val="tx2"/>
              </a:solidFill>
            </a:endParaRPr>
          </a:p>
          <a:p>
            <a:pPr marL="182563" indent="-182563">
              <a:buFont typeface="Wingdings" pitchFamily="2" charset="2"/>
              <a:buChar char="§"/>
            </a:pPr>
            <a:endParaRPr lang="en-US" sz="2000" dirty="0" smtClean="0">
              <a:solidFill>
                <a:schemeClr val="tx2"/>
              </a:solidFill>
            </a:endParaRPr>
          </a:p>
          <a:p>
            <a:pPr marL="182563" indent="-182563">
              <a:buFont typeface="Wingdings" pitchFamily="2" charset="2"/>
              <a:buChar char="§"/>
            </a:pPr>
            <a:r>
              <a:rPr lang="en-US" sz="2000" dirty="0" smtClean="0">
                <a:solidFill>
                  <a:schemeClr val="tx2"/>
                </a:solidFill>
              </a:rPr>
              <a:t>Explanations </a:t>
            </a:r>
            <a:r>
              <a:rPr lang="en-US" sz="2000" dirty="0" err="1" smtClean="0">
                <a:solidFill>
                  <a:schemeClr val="tx2"/>
                </a:solidFill>
              </a:rPr>
              <a:t>wrt</a:t>
            </a:r>
            <a:r>
              <a:rPr lang="en-US" sz="2000" dirty="0" smtClean="0">
                <a:solidFill>
                  <a:schemeClr val="tx2"/>
                </a:solidFill>
              </a:rPr>
              <a:t> </a:t>
            </a:r>
            <a:r>
              <a:rPr lang="en-US" sz="2000" dirty="0" smtClean="0">
                <a:solidFill>
                  <a:schemeClr val="tx2"/>
                </a:solidFill>
              </a:rPr>
              <a:t>RF-Channelization:</a:t>
            </a:r>
          </a:p>
          <a:p>
            <a:pPr marL="582613" lvl="1" indent="-182563">
              <a:buFont typeface="Wingdings" pitchFamily="2" charset="2"/>
              <a:buChar char="§"/>
            </a:pPr>
            <a:r>
              <a:rPr lang="en-US" sz="1600" dirty="0" smtClean="0">
                <a:solidFill>
                  <a:schemeClr val="tx2"/>
                </a:solidFill>
              </a:rPr>
              <a:t>15-16-0592-00-003d-proposal-for-ieee802-15-3d-channel-assignment-plans  </a:t>
            </a:r>
            <a:endParaRPr lang="de-DE" sz="1600" dirty="0" smtClean="0"/>
          </a:p>
          <a:p>
            <a:pPr marL="182563" indent="-182563" algn="l">
              <a:buFont typeface="Wingdings" pitchFamily="2" charset="2"/>
              <a:buChar char="§"/>
            </a:pPr>
            <a:endParaRPr lang="de-DE" sz="2000" dirty="0" smtClean="0"/>
          </a:p>
          <a:p>
            <a:pPr marL="182563" indent="-182563" algn="l">
              <a:buFont typeface="Wingdings" pitchFamily="2" charset="2"/>
              <a:buChar char="§"/>
            </a:pPr>
            <a:r>
              <a:rPr lang="de-DE" sz="2000" dirty="0" smtClean="0"/>
              <a:t>General </a:t>
            </a:r>
            <a:r>
              <a:rPr lang="de-DE" sz="2000" dirty="0" err="1" smtClean="0"/>
              <a:t>Explanations</a:t>
            </a:r>
            <a:r>
              <a:rPr lang="de-DE" sz="2000" dirty="0" smtClean="0"/>
              <a:t> of </a:t>
            </a:r>
            <a:r>
              <a:rPr lang="de-DE" sz="2000" dirty="0" err="1" smtClean="0"/>
              <a:t>the</a:t>
            </a:r>
            <a:r>
              <a:rPr lang="de-DE" sz="2000" dirty="0" smtClean="0"/>
              <a:t> </a:t>
            </a:r>
            <a:r>
              <a:rPr lang="de-DE" sz="2000" dirty="0" err="1" smtClean="0"/>
              <a:t>full</a:t>
            </a:r>
            <a:r>
              <a:rPr lang="de-DE" sz="2000" dirty="0" smtClean="0"/>
              <a:t> </a:t>
            </a:r>
            <a:r>
              <a:rPr lang="de-DE" sz="2000" dirty="0" err="1" smtClean="0"/>
              <a:t>proposal</a:t>
            </a:r>
            <a:r>
              <a:rPr lang="de-DE" sz="2000" dirty="0" smtClean="0"/>
              <a:t>: </a:t>
            </a:r>
          </a:p>
          <a:p>
            <a:pPr marL="582613" lvl="1" indent="-182563">
              <a:buFont typeface="Wingdings" pitchFamily="2" charset="2"/>
              <a:buChar char="§"/>
            </a:pPr>
            <a:r>
              <a:rPr lang="de-DE" sz="1600" dirty="0" smtClean="0"/>
              <a:t>15-16-0610-00-003d_final_proposal_3d_explanations</a:t>
            </a:r>
            <a:endParaRPr lang="de-DE" sz="1600" dirty="0" smtClean="0"/>
          </a:p>
          <a:p>
            <a:pPr marL="182563" indent="-182563" algn="l">
              <a:buNone/>
            </a:pPr>
            <a:endParaRPr lang="de-DE" sz="2000" dirty="0" smtClean="0"/>
          </a:p>
          <a:p>
            <a:pPr marL="182563" indent="-182563" algn="l">
              <a:buFont typeface="Wingdings" pitchFamily="2" charset="2"/>
              <a:buChar char="§"/>
            </a:pPr>
            <a:r>
              <a:rPr lang="de-DE" sz="2000" dirty="0" err="1" smtClean="0"/>
              <a:t>Full</a:t>
            </a:r>
            <a:r>
              <a:rPr lang="de-DE" sz="2000" dirty="0" smtClean="0"/>
              <a:t> </a:t>
            </a:r>
            <a:r>
              <a:rPr lang="de-DE" sz="2000" dirty="0" err="1" smtClean="0"/>
              <a:t>proposal</a:t>
            </a:r>
            <a:r>
              <a:rPr lang="de-DE" sz="2000" dirty="0" smtClean="0"/>
              <a:t> </a:t>
            </a:r>
            <a:r>
              <a:rPr lang="de-DE" sz="2000" dirty="0" err="1" smtClean="0"/>
              <a:t>document</a:t>
            </a:r>
            <a:r>
              <a:rPr lang="de-DE" sz="2000" dirty="0" smtClean="0"/>
              <a:t>:</a:t>
            </a:r>
          </a:p>
          <a:p>
            <a:pPr marL="582613" lvl="1" indent="-182563">
              <a:buFont typeface="Wingdings" pitchFamily="2" charset="2"/>
              <a:buChar char="§"/>
            </a:pPr>
            <a:r>
              <a:rPr lang="en-US" sz="1600" dirty="0" smtClean="0">
                <a:solidFill>
                  <a:schemeClr val="tx2"/>
                </a:solidFill>
              </a:rPr>
              <a:t>15-16- </a:t>
            </a:r>
            <a:r>
              <a:rPr lang="en-US" sz="1600" dirty="0" smtClean="0">
                <a:solidFill>
                  <a:schemeClr val="tx2"/>
                </a:solidFill>
              </a:rPr>
              <a:t>0595-00-003d-proposal-for-ieee802-15-3d-thz-phy</a:t>
            </a:r>
          </a:p>
          <a:p>
            <a:pPr marL="182563" indent="-182563" algn="l">
              <a:buFont typeface="Wingdings" pitchFamily="2" charset="2"/>
              <a:buChar char="§"/>
            </a:pPr>
            <a:endParaRPr lang="en-US" sz="1600" dirty="0" smtClean="0">
              <a:solidFill>
                <a:schemeClr val="tx2"/>
              </a:solidFill>
            </a:endParaRPr>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7" name="Fußzeilenplatzhalter 4"/>
          <p:cNvSpPr>
            <a:spLocks noGrp="1"/>
          </p:cNvSpPr>
          <p:nvPr>
            <p:ph type="ftr" sz="quarter" idx="11"/>
          </p:nvPr>
        </p:nvSpPr>
        <p:spPr/>
        <p:txBody>
          <a:bodyPr/>
          <a:lstStyle/>
          <a:p>
            <a:r>
              <a:rPr lang="en-US" dirty="0" smtClean="0"/>
              <a:t>TU Braunschweig, NICT et. al.</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223</Words>
  <Application>Microsoft Office PowerPoint</Application>
  <PresentationFormat>Bildschirmpräsentation (4:3)</PresentationFormat>
  <Paragraphs>42</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vt:lpstr>
      <vt:lpstr>Folie 1</vt:lpstr>
      <vt:lpstr>Background</vt:lpstr>
      <vt:lpstr>Documents for and Sequence of Presentation of the TG3d Proposal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280</cp:revision>
  <cp:lastPrinted>1998-02-10T13:28:06Z</cp:lastPrinted>
  <dcterms:created xsi:type="dcterms:W3CDTF">2012-11-14T22:04:21Z</dcterms:created>
  <dcterms:modified xsi:type="dcterms:W3CDTF">2016-09-11T08:49:06Z</dcterms:modified>
</cp:coreProperties>
</file>