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0" r:id="rId2"/>
    <p:sldId id="354" r:id="rId3"/>
    <p:sldId id="350" r:id="rId4"/>
    <p:sldId id="351" r:id="rId5"/>
    <p:sldId id="34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2" userDrawn="1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FF99FF"/>
    <a:srgbClr val="0000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39" autoAdjust="0"/>
    <p:restoredTop sz="82994" autoAdjust="0"/>
  </p:normalViewPr>
  <p:slideViewPr>
    <p:cSldViewPr>
      <p:cViewPr>
        <p:scale>
          <a:sx n="100" d="100"/>
          <a:sy n="100" d="100"/>
        </p:scale>
        <p:origin x="-1368" y="-72"/>
      </p:cViewPr>
      <p:guideLst>
        <p:guide orient="horz" pos="3362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3918" y="-96"/>
      </p:cViewPr>
      <p:guideLst>
        <p:guide orient="horz" pos="2923"/>
        <p:guide pos="218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ja-JP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ja-JP"/>
              <a:t>Page </a:t>
            </a:r>
            <a:fld id="{510424D2-30EA-4DBF-ADD7-9935F036306A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028641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9522B39B-2C39-4F9C-9430-A9CD3DBEDC59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894919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652F43B-E88C-4292-9842-7923F42985AC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57026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67CB61E-4224-4065-A98C-4D3B055BC026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633412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itchFamily="50" charset="-128"/>
              </a:defRPr>
            </a:lvl1pPr>
          </a:lstStyle>
          <a:p>
            <a:r>
              <a:rPr lang="en-US" altLang="ja-JP"/>
              <a:t>Slide </a:t>
            </a:r>
            <a:fld id="{54977A5C-F0ED-4241-9D3A-66015270F4BA}" type="slidenum">
              <a:rPr lang="en-US" altLang="ja-JP"/>
              <a:pPr/>
              <a:t>&lt;#&gt;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35896" y="394156"/>
            <a:ext cx="482230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ja-JP" sz="1400" b="1" dirty="0">
                <a:ea typeface="ＭＳ Ｐゴシック" pitchFamily="50" charset="-128"/>
              </a:rPr>
              <a:t>doc.: IEEE </a:t>
            </a:r>
            <a:r>
              <a:rPr lang="en-US" altLang="ja-JP" sz="1400" b="1" dirty="0" smtClean="0">
                <a:ea typeface="ＭＳ Ｐゴシック" pitchFamily="50" charset="-128"/>
              </a:rPr>
              <a:t>802.15-15-0581-00-003e</a:t>
            </a:r>
            <a:endParaRPr lang="en-US" altLang="ja-JP" sz="1400" b="1" dirty="0">
              <a:ea typeface="ＭＳ Ｐゴシック" pitchFamily="50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25540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400" b="0" i="0" dirty="0" smtClean="0">
                <a:solidFill>
                  <a:schemeClr val="tx1"/>
                </a:solidFill>
                <a:ea typeface="ＭＳ Ｐゴシック" pitchFamily="50" charset="-128"/>
              </a:rPr>
              <a:t>submission</a:t>
            </a:r>
            <a:endParaRPr lang="en-US" altLang="ja-JP" sz="1400" b="0" i="0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5" name="Shape 85"/>
          <p:cNvSpPr/>
          <p:nvPr/>
        </p:nvSpPr>
        <p:spPr>
          <a:xfrm>
            <a:off x="457200" y="990602"/>
            <a:ext cx="8305800" cy="426270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 algn="ctr">
              <a:defRPr sz="1800"/>
            </a:pPr>
            <a:r>
              <a:rPr sz="1600" b="1" u="sng" dirty="0"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Project: IEEE P802.15 Working Group for Wireless Personal Area Networks (WPANs)</a:t>
            </a:r>
            <a:endParaRPr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Submission Title: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[Reference receiver sensitivity levels 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modification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]</a:t>
            </a:r>
            <a:r>
              <a:rPr kumimoji="1" lang="pt-BR" altLang="ja-JP" sz="1600" dirty="0" smtClean="0">
                <a:solidFill>
                  <a:srgbClr val="000000"/>
                </a:solidFill>
                <a:ea typeface="ＭＳ Ｐゴシック"/>
                <a:cs typeface="Times New Roman" pitchFamily="18" charset="0"/>
              </a:rPr>
              <a:t>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Date Submitted: 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29 August 2016]</a:t>
            </a:r>
          </a:p>
          <a:p>
            <a:pPr lvl="0">
              <a:defRPr sz="1800"/>
            </a:pPr>
            <a:r>
              <a:rPr sz="16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</a:t>
            </a:r>
            <a:r>
              <a:rPr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Jun Kobayashi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Company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 Radio Co.,</a:t>
            </a:r>
            <a:r>
              <a:rPr lang="ja-JP" alt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Ltd.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Mitaka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Tokyo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[+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422.45.9228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],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E-Mail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kobayashi.jun@jrc.co.jp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200" dirty="0" smtClean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Abstract: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This document presents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reference receiver sensitivity levels 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modification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for TG3e.]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Purpose</a:t>
            </a: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[Reference receiver sensitivity levels 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modification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– CID.]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Notice: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This document has been prepared to assist the IEEE P802.15.  It is offered as a basis for discussion and is not binding on the contributing individual(s) or organization(s). The material in this document is subject to change in form and content 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after 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further study. The contributor(s) reserve(s) the right to add, amend or withdraw material contained herein.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Release: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  <p:extLst>
      <p:ext uri="{BB962C8B-B14F-4D97-AF65-F5344CB8AC3E}">
        <p14:creationId xmlns="" xmlns:p14="http://schemas.microsoft.com/office/powerpoint/2010/main" val="3683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012" y="1952873"/>
            <a:ext cx="8568952" cy="334833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 kern="0" dirty="0" smtClean="0"/>
              <a:t>Modified </a:t>
            </a:r>
            <a:r>
              <a:rPr kumimoji="1" lang="en-US" altLang="ja-JP" sz="2400" dirty="0" smtClean="0">
                <a:solidFill>
                  <a:srgbClr val="000000"/>
                </a:solidFill>
                <a:cs typeface="Times New Roman" pitchFamily="18" charset="0"/>
              </a:rPr>
              <a:t>reference receiver sensitivity levels</a:t>
            </a:r>
            <a:r>
              <a:rPr lang="en-US" altLang="ja-JP" sz="2400" kern="0" dirty="0" smtClean="0"/>
              <a:t> for TG3e are presented.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2400" kern="0" noProof="0" dirty="0" smtClean="0">
              <a:latin typeface="+mj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ja-JP" sz="2400" kern="0" noProof="0" dirty="0" smtClean="0">
                <a:latin typeface="+mj-lt"/>
                <a:ea typeface="ＭＳ Ｐゴシック" charset="-128"/>
              </a:rPr>
              <a:t>Relaxation of the reference receiver </a:t>
            </a:r>
            <a:r>
              <a:rPr lang="en-US" altLang="ja-JP" sz="2400" kern="0" dirty="0" smtClean="0">
                <a:latin typeface="+mj-lt"/>
                <a:ea typeface="ＭＳ Ｐゴシック" charset="-128"/>
              </a:rPr>
              <a:t>sensitivity </a:t>
            </a: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n-cs"/>
              </a:rPr>
              <a:t>has great potential for module</a:t>
            </a:r>
            <a:r>
              <a:rPr kumimoji="0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n-cs"/>
              </a:rPr>
              <a:t> size and power consumption.</a:t>
            </a:r>
            <a:endParaRPr kumimoji="0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Lower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gain antennas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</a:rPr>
              <a:t>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sym typeface="Wingdings" pitchFamily="2" charset="2"/>
              </a:rPr>
              <a:t>can provide small</a:t>
            </a:r>
            <a:r>
              <a:rPr kumimoji="0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sym typeface="Wingdings" pitchFamily="2" charset="2"/>
              </a:rPr>
              <a:t> size module.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sym typeface="Wingdings" pitchFamily="2" charset="2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ja-JP" sz="2000" kern="0" dirty="0" smtClean="0">
                <a:latin typeface="+mj-lt"/>
                <a:ea typeface="ＭＳ Ｐゴシック" charset="-128"/>
                <a:sym typeface="Wingdings" pitchFamily="2" charset="2"/>
              </a:rPr>
              <a:t>Power consumption of  low noise amplifier and power amplifier can be decreased.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11188" y="908720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ja-JP" sz="2400" b="1" kern="0" dirty="0"/>
              <a:t>S</a:t>
            </a:r>
            <a:r>
              <a:rPr kumimoji="1" lang="en-US" altLang="ja-JP" sz="2400" b="1" kern="0" dirty="0" smtClean="0"/>
              <a:t>ummary</a:t>
            </a:r>
            <a:endParaRPr kumimoji="1" lang="ja-JP" altLang="en-US" sz="2400" b="1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95128" y="1412776"/>
            <a:ext cx="64807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ja-JP" sz="150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The receiver sensitivity and system NF can be expressed as equation (1) and (2) . 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86064443"/>
              </p:ext>
            </p:extLst>
          </p:nvPr>
        </p:nvGraphicFramePr>
        <p:xfrm>
          <a:off x="287524" y="2924945"/>
          <a:ext cx="8496945" cy="324035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117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MCS identifier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Receiver Sensitivity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ja-JP" sz="1600" b="1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System</a:t>
                      </a: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NF (dB)</a:t>
                      </a:r>
                      <a:endParaRPr lang="ja-JP" sz="16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Proposed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Receiver Sensitivity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ja-JP" sz="1600" b="1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dBm</a:t>
                      </a: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ja-JP" altLang="ja-JP" sz="16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Proposed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Required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System</a:t>
                      </a: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NF (dB)</a:t>
                      </a:r>
                      <a:endParaRPr lang="ja-JP" altLang="ja-JP" sz="16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-61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63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-58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60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56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54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50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-45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5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44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5.5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-39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/>
                          <a:latin typeface="Times New Roman" panose="020206030504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10.5</a:t>
                      </a:r>
                      <a:endParaRPr lang="ja-JP" altLang="ja-JP" sz="16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1321594" y="2280744"/>
          <a:ext cx="6427788" cy="284162"/>
        </p:xfrm>
        <a:graphic>
          <a:graphicData uri="http://schemas.openxmlformats.org/presentationml/2006/ole">
            <p:oleObj spid="_x0000_s1026" name="数式" r:id="rId3" imgW="4025880" imgH="177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525463" y="1906094"/>
          <a:ext cx="8007350" cy="284162"/>
        </p:xfrm>
        <a:graphic>
          <a:graphicData uri="http://schemas.openxmlformats.org/presentationml/2006/ole">
            <p:oleObj spid="_x0000_s1027" name="数式" r:id="rId4" imgW="5016240" imgH="177480" progId="Equation.3">
              <p:embed/>
            </p:oleObj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91652" y="2564904"/>
            <a:ext cx="51523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ja-JP" sz="105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* Antenna Gain=5 </a:t>
            </a:r>
            <a:r>
              <a:rPr kumimoji="0" lang="en-GB" altLang="ja-JP" sz="1050" dirty="0" err="1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dBi</a:t>
            </a:r>
            <a:r>
              <a:rPr kumimoji="0" lang="en-GB" altLang="ja-JP" sz="1050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, Implementation Loss=4 dB, BW=1.76 GHz, Receiver NF=10 dB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679" y="6114782"/>
            <a:ext cx="8688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ja-JP" sz="1600" b="1" dirty="0" smtClean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Table.1 Current and Proposed Receiver Sensitivity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34370" y="728700"/>
            <a:ext cx="8802236" cy="69078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Current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 and </a:t>
            </a:r>
            <a:r>
              <a:rPr lang="en-US" altLang="ja-JP" sz="2400" b="1" kern="0" dirty="0" smtClean="0">
                <a:solidFill>
                  <a:schemeClr val="tx2"/>
                </a:solidFill>
                <a:latin typeface="+mj-ea"/>
                <a:ea typeface="+mj-ea"/>
                <a:cs typeface="+mj-cs"/>
              </a:rPr>
              <a:t>Proposed Receiver Sensitivity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4</a:t>
            </a:fld>
            <a:endParaRPr lang="en-US" altLang="ja-JP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8362" y="3478882"/>
            <a:ext cx="4222110" cy="2973016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134370" y="656692"/>
            <a:ext cx="8802236" cy="6907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Link Budget for 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Device to Device on Far Field Communication </a:t>
            </a: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00614"/>
              </p:ext>
            </p:extLst>
          </p:nvPr>
        </p:nvGraphicFramePr>
        <p:xfrm>
          <a:off x="587861" y="3610704"/>
          <a:ext cx="3516087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5960"/>
                <a:gridCol w="970127"/>
              </a:tblGrid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Parameters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Value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latin typeface="+mj-lt"/>
                          <a:cs typeface="Times New Roman" pitchFamily="18" charset="0"/>
                        </a:rPr>
                        <a:t>MCS</a:t>
                      </a:r>
                      <a:r>
                        <a:rPr kumimoji="1" lang="en-US" altLang="ja-JP" sz="1200" b="0" baseline="0" dirty="0" smtClean="0"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en-US" altLang="ja-JP" sz="1200" b="0" dirty="0" smtClean="0"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identifier</a:t>
                      </a:r>
                      <a:endParaRPr lang="ja-JP" altLang="ja-JP" sz="1200" b="0" dirty="0" smtClean="0"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3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Antenna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Gain</a:t>
                      </a:r>
                      <a:r>
                        <a:rPr kumimoji="1" lang="ja-JP" altLang="en-US" sz="1200" dirty="0" smtClean="0">
                          <a:latin typeface="+mj-lt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[</a:t>
                      </a:r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dBi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5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Tx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 power [</a:t>
                      </a:r>
                      <a:r>
                        <a:rPr kumimoji="1" lang="en-US" altLang="ja-JP" sz="1200" dirty="0" err="1" smtClean="0">
                          <a:latin typeface="+mj-lt"/>
                          <a:cs typeface="Times New Roman" pitchFamily="18" charset="0"/>
                        </a:rPr>
                        <a:t>dBm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] 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-5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Required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SNR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21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BW [GHz]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1.76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Receiver NF</a:t>
                      </a:r>
                      <a:r>
                        <a:rPr kumimoji="1" lang="en-US" altLang="ja-JP" sz="1200" baseline="0" dirty="0" smtClean="0">
                          <a:latin typeface="+mj-lt"/>
                          <a:cs typeface="Times New Roman" pitchFamily="18" charset="0"/>
                        </a:rPr>
                        <a:t>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10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</a:rPr>
                        <a:t>Implementation </a:t>
                      </a:r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Loss [dB]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cs typeface="Times New Roman" pitchFamily="18" charset="0"/>
                        </a:rPr>
                        <a:t>4</a:t>
                      </a:r>
                      <a:endParaRPr kumimoji="1" lang="ja-JP" altLang="en-US" sz="120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下矢印 7"/>
          <p:cNvSpPr/>
          <p:nvPr/>
        </p:nvSpPr>
        <p:spPr>
          <a:xfrm>
            <a:off x="6563861" y="4841248"/>
            <a:ext cx="628650" cy="422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38562" y="4291658"/>
            <a:ext cx="2279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Transmission Distance=9cm</a:t>
            </a:r>
            <a:endParaRPr kumimoji="1" lang="ja-JP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/>
        </p:nvGraphicFramePr>
        <p:xfrm>
          <a:off x="1343941" y="1471079"/>
          <a:ext cx="6383094" cy="1993925"/>
        </p:xfrm>
        <a:graphic>
          <a:graphicData uri="http://schemas.openxmlformats.org/presentationml/2006/ole">
            <p:oleObj spid="_x0000_s2050" name="MlpDrw" r:id="rId4" imgW="4798080" imgH="1497960" progId="MolipDraw.Document">
              <p:embed/>
            </p:oleObj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603529" y="1045385"/>
            <a:ext cx="7886700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Fig.1 Block Diagram of Link Budget</a:t>
            </a:r>
            <a:endParaRPr lang="ja-JP" altLang="en-US" sz="1400" b="1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198968" y="5815906"/>
            <a:ext cx="2122086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Table.2 Parameter List</a:t>
            </a:r>
            <a:endParaRPr lang="ja-JP" altLang="en-US" sz="1400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040052" y="3026244"/>
            <a:ext cx="3729717" cy="690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ja-JP" sz="1400" b="1" dirty="0" smtClean="0"/>
              <a:t>Fig.2 Received Power and Sensitivity</a:t>
            </a:r>
            <a:endParaRPr lang="ja-JP" alt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&lt;Aug.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330" y="2276872"/>
            <a:ext cx="28443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dirty="0" smtClean="0"/>
              <a:t>END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="" xmlns:p14="http://schemas.microsoft.com/office/powerpoint/2010/main" val="804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5672</TotalTime>
  <Words>356</Words>
  <Application>Microsoft Office PowerPoint</Application>
  <PresentationFormat>画面に合わせる (4:3)</PresentationFormat>
  <Paragraphs>109</Paragraphs>
  <Slides>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Office ​​テーマ</vt:lpstr>
      <vt:lpstr>数式</vt:lpstr>
      <vt:lpstr>Microsoft 数式 3.0</vt:lpstr>
      <vt:lpstr>MlpDrw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Mask Modicfication</dc:title>
  <dc:subject>IEEE 802.15 &lt;subject&gt;</dc:subject>
  <dc:creator>802.15.3e</dc:creator>
  <dc:description>&lt;doc#&gt;</dc:description>
  <cp:lastModifiedBy>JRC Kobayashi</cp:lastModifiedBy>
  <cp:revision>506</cp:revision>
  <cp:lastPrinted>1998-02-10T13:28:06Z</cp:lastPrinted>
  <dcterms:created xsi:type="dcterms:W3CDTF">1999-11-08T18:59:45Z</dcterms:created>
  <dcterms:modified xsi:type="dcterms:W3CDTF">2016-08-29T01:47:31Z</dcterms:modified>
</cp:coreProperties>
</file>