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sldIdLst>
    <p:sldId id="334" r:id="rId2"/>
    <p:sldId id="322" r:id="rId3"/>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61" autoAdjust="0"/>
    <p:restoredTop sz="94746" autoAdjust="0"/>
  </p:normalViewPr>
  <p:slideViewPr>
    <p:cSldViewPr>
      <p:cViewPr varScale="1">
        <p:scale>
          <a:sx n="92" d="100"/>
          <a:sy n="92" d="100"/>
        </p:scale>
        <p:origin x="282"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783226"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July</a:t>
            </a:r>
            <a:r>
              <a:rPr lang="en-US" sz="1200" b="1" baseline="0" dirty="0" smtClean="0"/>
              <a:t>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15-16-0xxx-00-003e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i="1" dirty="0" smtClean="0"/>
              <a:t>Motion</a:t>
            </a:r>
            <a:r>
              <a:rPr lang="en-US" i="1" dirty="0"/>
              <a:t>: 802.15 has reviewed and approves the CSD [</a:t>
            </a:r>
            <a:r>
              <a:rPr lang="en-US" i="1" dirty="0" smtClean="0"/>
              <a:t>15-14-0716-07-003e] </a:t>
            </a:r>
            <a:r>
              <a:rPr lang="en-US" i="1" dirty="0"/>
              <a:t>and </a:t>
            </a:r>
            <a:r>
              <a:rPr lang="en-US" i="1"/>
              <a:t>requests </a:t>
            </a:r>
            <a:r>
              <a:rPr lang="en-US" i="1" smtClean="0"/>
              <a:t>unconditional </a:t>
            </a:r>
            <a:r>
              <a:rPr lang="en-US" i="1" dirty="0"/>
              <a:t>approval from the EC to submit </a:t>
            </a:r>
            <a:r>
              <a:rPr lang="en-US" i="1" dirty="0" smtClean="0"/>
              <a:t>P802.15.3e_D04 </a:t>
            </a:r>
            <a:r>
              <a:rPr lang="en-US" i="1" dirty="0"/>
              <a:t>to Sponsor Ballot</a:t>
            </a:r>
            <a:r>
              <a:rPr lang="en-US" i="1" dirty="0" smtClean="0"/>
              <a:t>.</a:t>
            </a:r>
          </a:p>
          <a:p>
            <a:pPr marL="0" indent="0">
              <a:buNone/>
            </a:pPr>
            <a:endParaRPr lang="en-US" dirty="0"/>
          </a:p>
          <a:p>
            <a:pPr marL="0" indent="0">
              <a:buNone/>
            </a:pPr>
            <a:r>
              <a:rPr lang="en-US" sz="2800" dirty="0" smtClean="0"/>
              <a:t>Moved By: </a:t>
            </a:r>
          </a:p>
          <a:p>
            <a:pPr marL="0" indent="0">
              <a:buNone/>
            </a:pPr>
            <a:r>
              <a:rPr lang="en-US" sz="2800" dirty="0" smtClean="0"/>
              <a:t>Seconded By: </a:t>
            </a:r>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dirty="0" smtClean="0">
              <a:latin typeface="Times New Roman" pitchFamily="18" charset="0"/>
            </a:endParaRPr>
          </a:p>
        </p:txBody>
      </p:sp>
    </p:spTree>
    <p:extLst>
      <p:ext uri="{BB962C8B-B14F-4D97-AF65-F5344CB8AC3E}">
        <p14:creationId xmlns:p14="http://schemas.microsoft.com/office/powerpoint/2010/main" val="4174568460"/>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000" i="1" dirty="0"/>
              <a:t>Move that 802.15.3e TG approve the formation of a Ballot Resolution Committee (BRC) for the Sponsor balloting of the P802.15.3e_D04 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Keiji Akiyama, and Ken </a:t>
            </a:r>
            <a:r>
              <a:rPr lang="en-US" sz="2000" i="1" dirty="0" err="1"/>
              <a:t>Hiraga</a:t>
            </a:r>
            <a:r>
              <a:rPr lang="en-US" sz="2000" i="1" dirty="0"/>
              <a:t>. The 802.15.3e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a:t>
            </a:r>
            <a:r>
              <a:rPr lang="en-US" sz="2800" dirty="0" smtClean="0"/>
              <a:t>By: </a:t>
            </a:r>
          </a:p>
          <a:p>
            <a:pPr marL="0" indent="0">
              <a:buNone/>
            </a:pPr>
            <a:r>
              <a:rPr lang="en-US" sz="2800" dirty="0" smtClean="0"/>
              <a:t>Seconded By:</a:t>
            </a:r>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2797596075"/>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23136</TotalTime>
  <Words>153</Words>
  <Application>Microsoft Office PowerPoint</Application>
  <PresentationFormat>On-screen Show (4:3)</PresentationFormat>
  <Paragraphs>12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Helvetica Neue</vt:lpstr>
      <vt:lpstr>ＭＳ Ｐゴシック</vt:lpstr>
      <vt:lpstr>Arial</vt:lpstr>
      <vt:lpstr>Helvetica</vt:lpstr>
      <vt:lpstr>Times New Roman</vt:lpstr>
      <vt:lpstr>Default</vt:lpstr>
      <vt:lpstr>WG Motion</vt:lpstr>
      <vt:lpstr>WG Motion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401</cp:revision>
  <dcterms:modified xsi:type="dcterms:W3CDTF">2016-07-28T21:44:14Z</dcterms:modified>
</cp:coreProperties>
</file>